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0"/>
  </p:notesMasterIdLst>
  <p:sldIdLst>
    <p:sldId id="256" r:id="rId2"/>
    <p:sldId id="262" r:id="rId3"/>
    <p:sldId id="293" r:id="rId4"/>
    <p:sldId id="260" r:id="rId5"/>
    <p:sldId id="265" r:id="rId6"/>
    <p:sldId id="270" r:id="rId7"/>
    <p:sldId id="294" r:id="rId8"/>
    <p:sldId id="280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Fjalla One" panose="020B0604020202020204" charset="0"/>
      <p:regular r:id="rId15"/>
    </p:embeddedFont>
    <p:embeddedFont>
      <p:font typeface="Lato" panose="020F0502020204030203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F3CA"/>
    <a:srgbClr val="82B1E5"/>
    <a:srgbClr val="17406D"/>
    <a:srgbClr val="DBEFF9"/>
    <a:srgbClr val="0F6FC6"/>
    <a:srgbClr val="104864"/>
    <a:srgbClr val="E3EFF9"/>
    <a:srgbClr val="FFFFFF"/>
    <a:srgbClr val="000106"/>
    <a:srgbClr val="151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2A8035-F3D3-4F23-BFC3-8CD801DCEE98}">
  <a:tblStyle styleId="{302A8035-F3D3-4F23-BFC3-8CD801DCEE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4" autoAdjust="0"/>
    <p:restoredTop sz="94660"/>
  </p:normalViewPr>
  <p:slideViewPr>
    <p:cSldViewPr snapToGrid="0">
      <p:cViewPr>
        <p:scale>
          <a:sx n="100" d="100"/>
          <a:sy n="100" d="100"/>
        </p:scale>
        <p:origin x="438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0d60e239f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0d60e239f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5821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0d60e239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0d60e239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0d60e239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0d60e239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9aea31311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9aea31311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e0d60e239f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e0d60e239f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56531" y="1188113"/>
            <a:ext cx="5031000" cy="25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>
                <a:solidFill>
                  <a:srgbClr val="19191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56475" y="3799788"/>
            <a:ext cx="5031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028425" y="-337265"/>
            <a:ext cx="3877361" cy="1938199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6010232" y="4359938"/>
            <a:ext cx="3009008" cy="1504130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400000">
            <a:off x="-1833870" y="1700000"/>
            <a:ext cx="3220942" cy="1610071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028425" y="-608876"/>
            <a:ext cx="3877361" cy="1938199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5400000">
            <a:off x="6588728" y="2004211"/>
            <a:ext cx="4841837" cy="2420317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5400000">
            <a:off x="6927898" y="2004211"/>
            <a:ext cx="4841837" cy="2420317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-458000" y="4115506"/>
            <a:ext cx="2165000" cy="1265125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10800000">
            <a:off x="7200960" y="-337237"/>
            <a:ext cx="2610341" cy="1525361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/>
          <p:nvPr/>
        </p:nvSpPr>
        <p:spPr>
          <a:xfrm flipH="1">
            <a:off x="-355156" y="-411025"/>
            <a:ext cx="2010947" cy="1005224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5"/>
          <p:cNvSpPr/>
          <p:nvPr/>
        </p:nvSpPr>
        <p:spPr>
          <a:xfrm rot="5400000" flipH="1">
            <a:off x="-782962" y="610497"/>
            <a:ext cx="1809290" cy="1057265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5"/>
          <p:cNvSpPr/>
          <p:nvPr/>
        </p:nvSpPr>
        <p:spPr>
          <a:xfrm rot="5400000">
            <a:off x="7847462" y="-36258"/>
            <a:ext cx="2305570" cy="1152499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/>
          <p:nvPr/>
        </p:nvSpPr>
        <p:spPr>
          <a:xfrm>
            <a:off x="7254425" y="-88810"/>
            <a:ext cx="2339156" cy="1169287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6"/>
          <p:cNvSpPr/>
          <p:nvPr/>
        </p:nvSpPr>
        <p:spPr>
          <a:xfrm>
            <a:off x="7254425" y="-252675"/>
            <a:ext cx="2339156" cy="1169287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6"/>
          <p:cNvSpPr/>
          <p:nvPr/>
        </p:nvSpPr>
        <p:spPr>
          <a:xfrm>
            <a:off x="-271600" y="4603502"/>
            <a:ext cx="1983140" cy="1158854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6"/>
          <p:cNvSpPr/>
          <p:nvPr/>
        </p:nvSpPr>
        <p:spPr>
          <a:xfrm rot="-5400000">
            <a:off x="8103167" y="878807"/>
            <a:ext cx="2087277" cy="1219707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6"/>
          <p:cNvSpPr/>
          <p:nvPr/>
        </p:nvSpPr>
        <p:spPr>
          <a:xfrm rot="-5400000">
            <a:off x="-793252" y="3853204"/>
            <a:ext cx="1857149" cy="928344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ical app">
  <p:cSld name="Technological app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2"/>
          <p:cNvGrpSpPr/>
          <p:nvPr/>
        </p:nvGrpSpPr>
        <p:grpSpPr>
          <a:xfrm>
            <a:off x="-3075157" y="-3061151"/>
            <a:ext cx="15800562" cy="10202043"/>
            <a:chOff x="-3075157" y="-3061151"/>
            <a:chExt cx="15800562" cy="10202043"/>
          </a:xfrm>
        </p:grpSpPr>
        <p:sp>
          <p:nvSpPr>
            <p:cNvPr id="249" name="Google Shape;249;p22"/>
            <p:cNvSpPr/>
            <p:nvPr/>
          </p:nvSpPr>
          <p:spPr>
            <a:xfrm rot="6014436">
              <a:off x="-2080991" y="-2828732"/>
              <a:ext cx="3844166" cy="4035538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 rot="-1514338" flipH="1">
              <a:off x="8693921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 rot="-1514338" flipH="1">
              <a:off x="7655649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 rot="-1514338" flipH="1">
              <a:off x="7628768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 rot="5930292">
              <a:off x="-2189566" y="-2389777"/>
              <a:ext cx="3378681" cy="3642756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 rot="5930292">
              <a:off x="-2495725" y="-2081314"/>
              <a:ext cx="3294613" cy="399471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2"/>
          <p:cNvSpPr txBox="1">
            <a:spLocks noGrp="1"/>
          </p:cNvSpPr>
          <p:nvPr>
            <p:ph type="subTitle" idx="1"/>
          </p:nvPr>
        </p:nvSpPr>
        <p:spPr>
          <a:xfrm>
            <a:off x="1116488" y="2036100"/>
            <a:ext cx="2727900" cy="16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71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1629135" y="826525"/>
            <a:ext cx="24471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2"/>
          </p:nvPr>
        </p:nvSpPr>
        <p:spPr>
          <a:xfrm>
            <a:off x="5067783" y="2878525"/>
            <a:ext cx="24471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5067788" y="3306275"/>
            <a:ext cx="24471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1629112" y="1254275"/>
            <a:ext cx="24471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" name="Google Shape;38;p5"/>
          <p:cNvSpPr/>
          <p:nvPr/>
        </p:nvSpPr>
        <p:spPr>
          <a:xfrm rot="-5400000">
            <a:off x="6980405" y="1606654"/>
            <a:ext cx="3303141" cy="1930201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 rot="-5400000">
            <a:off x="-1317079" y="1708189"/>
            <a:ext cx="3455113" cy="1727128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/>
          <p:nvPr/>
        </p:nvSpPr>
        <p:spPr>
          <a:xfrm rot="10800000">
            <a:off x="7664083" y="-283418"/>
            <a:ext cx="1519830" cy="888118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 rot="-5400000">
            <a:off x="-923924" y="3624256"/>
            <a:ext cx="2048701" cy="1024096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0000" y="786338"/>
            <a:ext cx="423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720000" y="1776838"/>
            <a:ext cx="4232400" cy="25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5248475" y="4178906"/>
            <a:ext cx="2165000" cy="1265125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720000" y="1316303"/>
            <a:ext cx="3971700" cy="15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1"/>
          </p:nvPr>
        </p:nvSpPr>
        <p:spPr>
          <a:xfrm>
            <a:off x="720000" y="2822488"/>
            <a:ext cx="39717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-555893" y="-272859"/>
            <a:ext cx="2551785" cy="1275576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-304351" y="-216394"/>
            <a:ext cx="2048701" cy="1024096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7514825" y="-88810"/>
            <a:ext cx="2339156" cy="1169287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7514825" y="-252675"/>
            <a:ext cx="2339156" cy="1169287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9"/>
          <p:cNvSpPr/>
          <p:nvPr/>
        </p:nvSpPr>
        <p:spPr>
          <a:xfrm rot="-5400000">
            <a:off x="-1009038" y="884792"/>
            <a:ext cx="2305570" cy="1152499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title" idx="2"/>
          </p:nvPr>
        </p:nvSpPr>
        <p:spPr>
          <a:xfrm>
            <a:off x="828850" y="2917325"/>
            <a:ext cx="2240400" cy="3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1"/>
          </p:nvPr>
        </p:nvSpPr>
        <p:spPr>
          <a:xfrm>
            <a:off x="828850" y="3311500"/>
            <a:ext cx="2240400" cy="7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title" idx="3"/>
          </p:nvPr>
        </p:nvSpPr>
        <p:spPr>
          <a:xfrm>
            <a:off x="3451795" y="2917325"/>
            <a:ext cx="2240400" cy="3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4"/>
          </p:nvPr>
        </p:nvSpPr>
        <p:spPr>
          <a:xfrm>
            <a:off x="3451796" y="3311500"/>
            <a:ext cx="2240400" cy="7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 idx="5"/>
          </p:nvPr>
        </p:nvSpPr>
        <p:spPr>
          <a:xfrm>
            <a:off x="6074747" y="2917325"/>
            <a:ext cx="2240400" cy="3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subTitle" idx="6"/>
          </p:nvPr>
        </p:nvSpPr>
        <p:spPr>
          <a:xfrm>
            <a:off x="6074748" y="3311500"/>
            <a:ext cx="2240400" cy="7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/>
          <p:nvPr/>
        </p:nvSpPr>
        <p:spPr>
          <a:xfrm>
            <a:off x="-449575" y="-88810"/>
            <a:ext cx="2339156" cy="1169287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-449575" y="-252675"/>
            <a:ext cx="2339156" cy="1169287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1"/>
          <p:cNvSpPr/>
          <p:nvPr/>
        </p:nvSpPr>
        <p:spPr>
          <a:xfrm rot="5400000">
            <a:off x="7847462" y="4027254"/>
            <a:ext cx="2305570" cy="1152499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title" idx="2"/>
          </p:nvPr>
        </p:nvSpPr>
        <p:spPr>
          <a:xfrm>
            <a:off x="6780309" y="2881700"/>
            <a:ext cx="15759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1"/>
          </p:nvPr>
        </p:nvSpPr>
        <p:spPr>
          <a:xfrm>
            <a:off x="6780300" y="3305300"/>
            <a:ext cx="1575900" cy="7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title" idx="3"/>
          </p:nvPr>
        </p:nvSpPr>
        <p:spPr>
          <a:xfrm>
            <a:off x="4782791" y="2881700"/>
            <a:ext cx="15759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4"/>
          </p:nvPr>
        </p:nvSpPr>
        <p:spPr>
          <a:xfrm>
            <a:off x="4782796" y="3305300"/>
            <a:ext cx="1575900" cy="7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 idx="5"/>
          </p:nvPr>
        </p:nvSpPr>
        <p:spPr>
          <a:xfrm>
            <a:off x="787809" y="2881700"/>
            <a:ext cx="15759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6"/>
          </p:nvPr>
        </p:nvSpPr>
        <p:spPr>
          <a:xfrm>
            <a:off x="787800" y="3305200"/>
            <a:ext cx="1575900" cy="7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title" idx="7"/>
          </p:nvPr>
        </p:nvSpPr>
        <p:spPr>
          <a:xfrm>
            <a:off x="2785291" y="2881700"/>
            <a:ext cx="15759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ubTitle" idx="8"/>
          </p:nvPr>
        </p:nvSpPr>
        <p:spPr>
          <a:xfrm>
            <a:off x="2785292" y="3305200"/>
            <a:ext cx="1575900" cy="7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4"/>
          <p:cNvGrpSpPr/>
          <p:nvPr/>
        </p:nvGrpSpPr>
        <p:grpSpPr>
          <a:xfrm flipH="1">
            <a:off x="7278000" y="564673"/>
            <a:ext cx="2550133" cy="4014276"/>
            <a:chOff x="-371550" y="1260424"/>
            <a:chExt cx="1666100" cy="2622681"/>
          </a:xfrm>
        </p:grpSpPr>
        <p:sp>
          <p:nvSpPr>
            <p:cNvPr id="192" name="Google Shape;192;p24"/>
            <p:cNvSpPr/>
            <p:nvPr/>
          </p:nvSpPr>
          <p:spPr>
            <a:xfrm rot="5400000">
              <a:off x="-783077" y="1805478"/>
              <a:ext cx="2622681" cy="1532572"/>
            </a:xfrm>
            <a:custGeom>
              <a:avLst/>
              <a:gdLst/>
              <a:ahLst/>
              <a:cxnLst/>
              <a:rect l="l" t="t" r="r" b="b"/>
              <a:pathLst>
                <a:path w="86600" h="50605" extrusionOk="0">
                  <a:moveTo>
                    <a:pt x="43297" y="1"/>
                  </a:moveTo>
                  <a:cubicBezTo>
                    <a:pt x="42353" y="1"/>
                    <a:pt x="41405" y="366"/>
                    <a:pt x="40675" y="1096"/>
                  </a:cubicBezTo>
                  <a:lnTo>
                    <a:pt x="1438" y="40333"/>
                  </a:lnTo>
                  <a:cubicBezTo>
                    <a:pt x="0" y="41771"/>
                    <a:pt x="0" y="44122"/>
                    <a:pt x="1438" y="45560"/>
                  </a:cubicBezTo>
                  <a:lnTo>
                    <a:pt x="6483" y="50604"/>
                  </a:lnTo>
                  <a:lnTo>
                    <a:pt x="40675" y="16412"/>
                  </a:lnTo>
                  <a:cubicBezTo>
                    <a:pt x="41405" y="15693"/>
                    <a:pt x="42353" y="15333"/>
                    <a:pt x="43297" y="15333"/>
                  </a:cubicBezTo>
                  <a:cubicBezTo>
                    <a:pt x="44241" y="15333"/>
                    <a:pt x="45183" y="15693"/>
                    <a:pt x="45902" y="16412"/>
                  </a:cubicBezTo>
                  <a:lnTo>
                    <a:pt x="80117" y="50604"/>
                  </a:lnTo>
                  <a:lnTo>
                    <a:pt x="85162" y="45560"/>
                  </a:lnTo>
                  <a:cubicBezTo>
                    <a:pt x="86600" y="44122"/>
                    <a:pt x="86600" y="41771"/>
                    <a:pt x="85162" y="40333"/>
                  </a:cubicBezTo>
                  <a:lnTo>
                    <a:pt x="45902" y="1096"/>
                  </a:lnTo>
                  <a:cubicBezTo>
                    <a:pt x="45183" y="366"/>
                    <a:pt x="44241" y="1"/>
                    <a:pt x="43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4"/>
            <p:cNvSpPr/>
            <p:nvPr/>
          </p:nvSpPr>
          <p:spPr>
            <a:xfrm rot="-5400000">
              <a:off x="-849506" y="2094083"/>
              <a:ext cx="1911349" cy="955437"/>
            </a:xfrm>
            <a:custGeom>
              <a:avLst/>
              <a:gdLst/>
              <a:ahLst/>
              <a:cxnLst/>
              <a:rect l="l" t="t" r="r" b="b"/>
              <a:pathLst>
                <a:path w="92649" h="46313" extrusionOk="0">
                  <a:moveTo>
                    <a:pt x="0" y="0"/>
                  </a:moveTo>
                  <a:cubicBezTo>
                    <a:pt x="0" y="936"/>
                    <a:pt x="366" y="1872"/>
                    <a:pt x="1096" y="2602"/>
                  </a:cubicBezTo>
                  <a:lnTo>
                    <a:pt x="43711" y="45217"/>
                  </a:lnTo>
                  <a:cubicBezTo>
                    <a:pt x="44430" y="45947"/>
                    <a:pt x="45377" y="46312"/>
                    <a:pt x="46324" y="46312"/>
                  </a:cubicBezTo>
                  <a:cubicBezTo>
                    <a:pt x="47272" y="46312"/>
                    <a:pt x="48219" y="45947"/>
                    <a:pt x="48938" y="45217"/>
                  </a:cubicBezTo>
                  <a:lnTo>
                    <a:pt x="91553" y="2602"/>
                  </a:lnTo>
                  <a:cubicBezTo>
                    <a:pt x="92283" y="1872"/>
                    <a:pt x="92648" y="936"/>
                    <a:pt x="9264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24"/>
          <p:cNvSpPr/>
          <p:nvPr/>
        </p:nvSpPr>
        <p:spPr>
          <a:xfrm>
            <a:off x="4622876" y="-294025"/>
            <a:ext cx="4499499" cy="2249191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4"/>
          <p:cNvSpPr/>
          <p:nvPr/>
        </p:nvSpPr>
        <p:spPr>
          <a:xfrm rot="10800000" flipH="1">
            <a:off x="5585424" y="3705782"/>
            <a:ext cx="3258697" cy="1628944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720000" y="375275"/>
            <a:ext cx="3852000" cy="10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subTitle" idx="1"/>
          </p:nvPr>
        </p:nvSpPr>
        <p:spPr>
          <a:xfrm>
            <a:off x="720000" y="2435766"/>
            <a:ext cx="3015900" cy="9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4"/>
          <p:cNvSpPr txBox="1"/>
          <p:nvPr/>
        </p:nvSpPr>
        <p:spPr>
          <a:xfrm>
            <a:off x="720000" y="3541550"/>
            <a:ext cx="390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CRÉDITS: Ce modèle de présentation a été créé par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comprenant des icônes de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des infographies et des images de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4"/>
          <p:cNvSpPr txBox="1">
            <a:spLocks noGrp="1"/>
          </p:cNvSpPr>
          <p:nvPr>
            <p:ph type="subTitle" idx="2"/>
          </p:nvPr>
        </p:nvSpPr>
        <p:spPr>
          <a:xfrm>
            <a:off x="720000" y="2124375"/>
            <a:ext cx="30159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8" r:id="rId5"/>
    <p:sldLayoutId id="2147483662" r:id="rId6"/>
    <p:sldLayoutId id="2147483665" r:id="rId7"/>
    <p:sldLayoutId id="2147483667" r:id="rId8"/>
    <p:sldLayoutId id="2147483670" r:id="rId9"/>
    <p:sldLayoutId id="2147483671" r:id="rId10"/>
    <p:sldLayoutId id="2147483672" r:id="rId11"/>
    <p:sldLayoutId id="214748367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11" Type="http://schemas.openxmlformats.org/officeDocument/2006/relationships/image" Target="../media/image1.png"/><Relationship Id="rId5" Type="http://schemas.openxmlformats.org/officeDocument/2006/relationships/image" Target="../media/image8.png"/><Relationship Id="rId15" Type="http://schemas.openxmlformats.org/officeDocument/2006/relationships/image" Target="../media/image4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microsoft.com/office/2007/relationships/hdphoto" Target="../media/hdphoto1.wdp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1.png"/><Relationship Id="rId5" Type="http://schemas.openxmlformats.org/officeDocument/2006/relationships/image" Target="../media/image16.png"/><Relationship Id="rId15" Type="http://schemas.openxmlformats.org/officeDocument/2006/relationships/image" Target="../media/image4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.png"/><Relationship Id="rId18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microsoft.com/office/2007/relationships/hdphoto" Target="../media/hdphoto1.wdp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3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4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5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ctrTitle"/>
          </p:nvPr>
        </p:nvSpPr>
        <p:spPr>
          <a:xfrm>
            <a:off x="2895795" y="1190128"/>
            <a:ext cx="3352410" cy="25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 dirty="0">
                <a:solidFill>
                  <a:srgbClr val="17406D"/>
                </a:solidFill>
              </a:rPr>
              <a:t>LUXER ASSISTANT</a:t>
            </a:r>
            <a:endParaRPr sz="5100" dirty="0">
              <a:solidFill>
                <a:srgbClr val="17406D"/>
              </a:solidFill>
            </a:endParaRP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20FC8ED3-F056-4E82-B84B-7560C2227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6144" y="3519028"/>
            <a:ext cx="3352410" cy="475800"/>
          </a:xfrm>
        </p:spPr>
        <p:txBody>
          <a:bodyPr/>
          <a:lstStyle/>
          <a:p>
            <a:r>
              <a:rPr lang="en-US" sz="1600" dirty="0"/>
              <a:t>Supports customers in a new way!</a:t>
            </a:r>
            <a:endParaRPr lang="it-IT" sz="1600" dirty="0"/>
          </a:p>
        </p:txBody>
      </p:sp>
      <p:pic>
        <p:nvPicPr>
          <p:cNvPr id="19" name="Picture 2" descr="UNISA | Home">
            <a:extLst>
              <a:ext uri="{FF2B5EF4-FFF2-40B4-BE49-F238E27FC236}">
                <a16:creationId xmlns:a16="http://schemas.microsoft.com/office/drawing/2014/main" id="{C5D54992-092F-4B14-8A35-44D25F314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99" y="4698475"/>
            <a:ext cx="305877" cy="30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A31AE6B8-6A95-4905-AC02-1765E5906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361" y1="32222" x2="37361" y2="32222"/>
                        <a14:foregroundMark x1="57917" y1="46528" x2="57917" y2="46528"/>
                        <a14:foregroundMark x1="63611" y1="27083" x2="63611" y2="27083"/>
                        <a14:foregroundMark x1="94583" y1="33056" x2="94583" y2="33056"/>
                        <a14:foregroundMark x1="96667" y1="53333" x2="96667" y2="53333"/>
                        <a14:foregroundMark x1="89167" y1="74306" x2="89167" y2="74306"/>
                        <a14:foregroundMark x1="17083" y1="83333" x2="17083" y2="83333"/>
                        <a14:foregroundMark x1="47222" y1="94722" x2="47222" y2="94722"/>
                        <a14:foregroundMark x1="47500" y1="98056" x2="47500" y2="98056"/>
                        <a14:foregroundMark x1="67361" y1="92917" x2="67361" y2="92917"/>
                        <a14:foregroundMark x1="4583" y1="61389" x2="4583" y2="61389"/>
                        <a14:foregroundMark x1="12222" y1="28056" x2="12222" y2="28056"/>
                        <a14:foregroundMark x1="42083" y1="40556" x2="42083" y2="40556"/>
                        <a14:foregroundMark x1="54306" y1="68333" x2="54306" y2="68333"/>
                        <a14:foregroundMark x1="44028" y1="78333" x2="44028" y2="78333"/>
                        <a14:foregroundMark x1="67917" y1="71944" x2="67778" y2="71389"/>
                        <a14:foregroundMark x1="27361" y1="72639" x2="27361" y2="72639"/>
                        <a14:foregroundMark x1="47500" y1="68889" x2="47500" y2="68889"/>
                        <a14:foregroundMark x1="57500" y1="78611" x2="57500" y2="78611"/>
                        <a14:foregroundMark x1="53611" y1="77917" x2="53611" y2="77917"/>
                        <a14:foregroundMark x1="73889" y1="62917" x2="73889" y2="62917"/>
                        <a14:foregroundMark x1="7500" y1="67639" x2="7500" y2="67639"/>
                        <a14:foregroundMark x1="14028" y1="64583" x2="14028" y2="64583"/>
                        <a14:foregroundMark x1="93194" y1="67222" x2="93194" y2="67222"/>
                        <a14:foregroundMark x1="83750" y1="67917" x2="83750" y2="67917"/>
                        <a14:foregroundMark x1="82917" y1="72778" x2="82917" y2="72778"/>
                        <a14:foregroundMark x1="62222" y1="60972" x2="62222" y2="60972"/>
                        <a14:foregroundMark x1="65694" y1="55000" x2="65694" y2="55000"/>
                        <a14:foregroundMark x1="65694" y1="55000" x2="65694" y2="55000"/>
                        <a14:foregroundMark x1="60417" y1="63611" x2="60417" y2="63611"/>
                        <a14:foregroundMark x1="48889" y1="63333" x2="48889" y2="63333"/>
                        <a14:foregroundMark x1="39028" y1="46389" x2="39028" y2="46389"/>
                        <a14:foregroundMark x1="51389" y1="47639" x2="51389" y2="47639"/>
                        <a14:foregroundMark x1="49167" y1="47639" x2="49167" y2="47639"/>
                        <a14:foregroundMark x1="47222" y1="47639" x2="47222" y2="47639"/>
                        <a14:foregroundMark x1="69444" y1="42083" x2="69444" y2="42083"/>
                        <a14:foregroundMark x1="73750" y1="42083" x2="73750" y2="42083"/>
                        <a14:foregroundMark x1="73889" y1="42083" x2="73889" y2="42083"/>
                        <a14:foregroundMark x1="76250" y1="41806" x2="76250" y2="41806"/>
                        <a14:foregroundMark x1="83333" y1="39861" x2="83333" y2="39861"/>
                        <a14:foregroundMark x1="85833" y1="39861" x2="85833" y2="39861"/>
                        <a14:foregroundMark x1="86389" y1="39444" x2="86389" y2="39444"/>
                        <a14:foregroundMark x1="84583" y1="31806" x2="84583" y2="31806"/>
                        <a14:foregroundMark x1="53889" y1="26806" x2="53889" y2="26806"/>
                        <a14:foregroundMark x1="52778" y1="18056" x2="52778" y2="18056"/>
                        <a14:foregroundMark x1="24028" y1="60278" x2="24028" y2="60278"/>
                        <a14:foregroundMark x1="27778" y1="54722" x2="27778" y2="54722"/>
                        <a14:foregroundMark x1="18194" y1="39861" x2="18194" y2="39861"/>
                        <a14:foregroundMark x1="26528" y1="25278" x2="26528" y2="25278"/>
                        <a14:foregroundMark x1="44444" y1="17500" x2="44444" y2="17500"/>
                        <a14:foregroundMark x1="62083" y1="80833" x2="62083" y2="80833"/>
                        <a14:foregroundMark x1="40278" y1="82500" x2="40278" y2="82500"/>
                        <a14:backgroundMark x1="11528" y1="3333" x2="11528" y2="3333"/>
                        <a14:backgroundMark x1="88889" y1="8611" x2="88889" y2="8611"/>
                        <a14:backgroundMark x1="93056" y1="95417" x2="93056" y2="95417"/>
                        <a14:backgroundMark x1="10556" y1="96250" x2="10556" y2="96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000" y="4698475"/>
            <a:ext cx="305877" cy="305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Immagine 2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430619EF-E8D8-4E91-BCDD-DDD5E2B84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601" y="4719815"/>
            <a:ext cx="336947" cy="291827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713E7F3B-4429-4416-8D18-5752BB525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4272" y="4768419"/>
            <a:ext cx="689939" cy="1819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31;p38">
            <a:extLst>
              <a:ext uri="{FF2B5EF4-FFF2-40B4-BE49-F238E27FC236}">
                <a16:creationId xmlns:a16="http://schemas.microsoft.com/office/drawing/2014/main" id="{52A21656-D5FD-43F3-BF1C-339F149FEBB8}"/>
              </a:ext>
            </a:extLst>
          </p:cNvPr>
          <p:cNvSpPr/>
          <p:nvPr/>
        </p:nvSpPr>
        <p:spPr>
          <a:xfrm rot="10800000">
            <a:off x="1443056" y="3871852"/>
            <a:ext cx="3825740" cy="2482601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>
            <a:solidFill>
              <a:srgbClr val="17406D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p35"/>
          <p:cNvSpPr txBox="1">
            <a:spLocks noGrp="1"/>
          </p:cNvSpPr>
          <p:nvPr>
            <p:ph type="title"/>
          </p:nvPr>
        </p:nvSpPr>
        <p:spPr>
          <a:xfrm>
            <a:off x="527329" y="445029"/>
            <a:ext cx="423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7406D"/>
                </a:solidFill>
              </a:rPr>
              <a:t>     IDEA</a:t>
            </a:r>
            <a:endParaRPr dirty="0">
              <a:solidFill>
                <a:srgbClr val="17406D"/>
              </a:solidFill>
            </a:endParaRPr>
          </a:p>
        </p:txBody>
      </p:sp>
      <p:sp>
        <p:nvSpPr>
          <p:cNvPr id="293" name="Google Shape;293;p35"/>
          <p:cNvSpPr txBox="1">
            <a:spLocks noGrp="1"/>
          </p:cNvSpPr>
          <p:nvPr>
            <p:ph type="body" idx="1"/>
          </p:nvPr>
        </p:nvSpPr>
        <p:spPr>
          <a:xfrm>
            <a:off x="950892" y="1344264"/>
            <a:ext cx="3385275" cy="22236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</a:rPr>
              <a:t>Trasformare l’esperienza di acquisto in un evento unico, tramite le funzionalità dell’applicazione sarà possibile far sentire il cliente a casa propria.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</a:rPr>
              <a:t>Lo shop assistant avrà accesso ad informazioni mirate per guidare il cliente verso un nuovo modo di vivere lo shopping.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94" name="Google Shape;294;p35"/>
          <p:cNvPicPr preferRelativeResize="0"/>
          <p:nvPr/>
        </p:nvPicPr>
        <p:blipFill>
          <a:blip r:embed="rId3"/>
          <a:srcRect t="3687" b="3687"/>
          <a:stretch/>
        </p:blipFill>
        <p:spPr>
          <a:xfrm flipH="1">
            <a:off x="5133974" y="0"/>
            <a:ext cx="4010025" cy="5353050"/>
          </a:xfrm>
          <a:prstGeom prst="round1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95" name="Google Shape;295;p35"/>
          <p:cNvSpPr/>
          <p:nvPr/>
        </p:nvSpPr>
        <p:spPr>
          <a:xfrm rot="5400000">
            <a:off x="7660126" y="219331"/>
            <a:ext cx="2048701" cy="1024096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31;p38">
            <a:extLst>
              <a:ext uri="{FF2B5EF4-FFF2-40B4-BE49-F238E27FC236}">
                <a16:creationId xmlns:a16="http://schemas.microsoft.com/office/drawing/2014/main" id="{FF076640-6428-44CD-AB25-0A64FDF0F689}"/>
              </a:ext>
            </a:extLst>
          </p:cNvPr>
          <p:cNvSpPr/>
          <p:nvPr/>
        </p:nvSpPr>
        <p:spPr>
          <a:xfrm rot="10800000">
            <a:off x="1693161" y="4075660"/>
            <a:ext cx="3356783" cy="2165001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rgbClr val="1740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331;p38">
            <a:extLst>
              <a:ext uri="{FF2B5EF4-FFF2-40B4-BE49-F238E27FC236}">
                <a16:creationId xmlns:a16="http://schemas.microsoft.com/office/drawing/2014/main" id="{34BC7DE9-DE83-43EC-93F7-BC0843AFEF87}"/>
              </a:ext>
            </a:extLst>
          </p:cNvPr>
          <p:cNvSpPr/>
          <p:nvPr/>
        </p:nvSpPr>
        <p:spPr>
          <a:xfrm rot="5400000">
            <a:off x="8050488" y="334786"/>
            <a:ext cx="1498887" cy="793186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rgbClr val="1740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" name="Picture 2" descr="UNISA | Home">
            <a:extLst>
              <a:ext uri="{FF2B5EF4-FFF2-40B4-BE49-F238E27FC236}">
                <a16:creationId xmlns:a16="http://schemas.microsoft.com/office/drawing/2014/main" id="{1ED13F16-89C8-4E9F-A01E-FD83ADFD4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99" y="4698475"/>
            <a:ext cx="305877" cy="30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1463273C-30F2-45D1-9BE1-98AE85F0C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7361" y1="32222" x2="37361" y2="32222"/>
                        <a14:foregroundMark x1="57917" y1="46528" x2="57917" y2="46528"/>
                        <a14:foregroundMark x1="63611" y1="27083" x2="63611" y2="27083"/>
                        <a14:foregroundMark x1="94583" y1="33056" x2="94583" y2="33056"/>
                        <a14:foregroundMark x1="96667" y1="53333" x2="96667" y2="53333"/>
                        <a14:foregroundMark x1="89167" y1="74306" x2="89167" y2="74306"/>
                        <a14:foregroundMark x1="17083" y1="83333" x2="17083" y2="83333"/>
                        <a14:foregroundMark x1="47222" y1="94722" x2="47222" y2="94722"/>
                        <a14:foregroundMark x1="47500" y1="98056" x2="47500" y2="98056"/>
                        <a14:foregroundMark x1="67361" y1="92917" x2="67361" y2="92917"/>
                        <a14:foregroundMark x1="4583" y1="61389" x2="4583" y2="61389"/>
                        <a14:foregroundMark x1="12222" y1="28056" x2="12222" y2="28056"/>
                        <a14:foregroundMark x1="42083" y1="40556" x2="42083" y2="40556"/>
                        <a14:foregroundMark x1="54306" y1="68333" x2="54306" y2="68333"/>
                        <a14:foregroundMark x1="44028" y1="78333" x2="44028" y2="78333"/>
                        <a14:foregroundMark x1="67917" y1="71944" x2="67778" y2="71389"/>
                        <a14:foregroundMark x1="27361" y1="72639" x2="27361" y2="72639"/>
                        <a14:foregroundMark x1="47500" y1="68889" x2="47500" y2="68889"/>
                        <a14:foregroundMark x1="57500" y1="78611" x2="57500" y2="78611"/>
                        <a14:foregroundMark x1="53611" y1="77917" x2="53611" y2="77917"/>
                        <a14:foregroundMark x1="73889" y1="62917" x2="73889" y2="62917"/>
                        <a14:foregroundMark x1="7500" y1="67639" x2="7500" y2="67639"/>
                        <a14:foregroundMark x1="14028" y1="64583" x2="14028" y2="64583"/>
                        <a14:foregroundMark x1="93194" y1="67222" x2="93194" y2="67222"/>
                        <a14:foregroundMark x1="83750" y1="67917" x2="83750" y2="67917"/>
                        <a14:foregroundMark x1="82917" y1="72778" x2="82917" y2="72778"/>
                        <a14:foregroundMark x1="62222" y1="60972" x2="62222" y2="60972"/>
                        <a14:foregroundMark x1="65694" y1="55000" x2="65694" y2="55000"/>
                        <a14:foregroundMark x1="65694" y1="55000" x2="65694" y2="55000"/>
                        <a14:foregroundMark x1="60417" y1="63611" x2="60417" y2="63611"/>
                        <a14:foregroundMark x1="48889" y1="63333" x2="48889" y2="63333"/>
                        <a14:foregroundMark x1="39028" y1="46389" x2="39028" y2="46389"/>
                        <a14:foregroundMark x1="51389" y1="47639" x2="51389" y2="47639"/>
                        <a14:foregroundMark x1="49167" y1="47639" x2="49167" y2="47639"/>
                        <a14:foregroundMark x1="47222" y1="47639" x2="47222" y2="47639"/>
                        <a14:foregroundMark x1="69444" y1="42083" x2="69444" y2="42083"/>
                        <a14:foregroundMark x1="73750" y1="42083" x2="73750" y2="42083"/>
                        <a14:foregroundMark x1="73889" y1="42083" x2="73889" y2="42083"/>
                        <a14:foregroundMark x1="76250" y1="41806" x2="76250" y2="41806"/>
                        <a14:foregroundMark x1="83333" y1="39861" x2="83333" y2="39861"/>
                        <a14:foregroundMark x1="85833" y1="39861" x2="85833" y2="39861"/>
                        <a14:foregroundMark x1="86389" y1="39444" x2="86389" y2="39444"/>
                        <a14:foregroundMark x1="84583" y1="31806" x2="84583" y2="31806"/>
                        <a14:foregroundMark x1="53889" y1="26806" x2="53889" y2="26806"/>
                        <a14:foregroundMark x1="52778" y1="18056" x2="52778" y2="18056"/>
                        <a14:foregroundMark x1="24028" y1="60278" x2="24028" y2="60278"/>
                        <a14:foregroundMark x1="27778" y1="54722" x2="27778" y2="54722"/>
                        <a14:foregroundMark x1="18194" y1="39861" x2="18194" y2="39861"/>
                        <a14:foregroundMark x1="26528" y1="25278" x2="26528" y2="25278"/>
                        <a14:foregroundMark x1="44444" y1="17500" x2="44444" y2="17500"/>
                        <a14:foregroundMark x1="62083" y1="80833" x2="62083" y2="80833"/>
                        <a14:foregroundMark x1="40278" y1="82500" x2="40278" y2="82500"/>
                        <a14:backgroundMark x1="11528" y1="3333" x2="11528" y2="3333"/>
                        <a14:backgroundMark x1="88889" y1="8611" x2="88889" y2="8611"/>
                        <a14:backgroundMark x1="93056" y1="95417" x2="93056" y2="95417"/>
                        <a14:backgroundMark x1="10556" y1="96250" x2="10556" y2="96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000" y="4698475"/>
            <a:ext cx="305877" cy="305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magine 19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3105F417-961A-48BE-B856-D7C35591E5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601" y="4719815"/>
            <a:ext cx="336947" cy="291827"/>
          </a:xfrm>
          <a:prstGeom prst="rect">
            <a:avLst/>
          </a:prstGeom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87F167ED-6F83-4DA6-9CF4-0BE55D9E86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4272" y="4768419"/>
            <a:ext cx="689939" cy="1819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558;p49">
            <a:extLst>
              <a:ext uri="{FF2B5EF4-FFF2-40B4-BE49-F238E27FC236}">
                <a16:creationId xmlns:a16="http://schemas.microsoft.com/office/drawing/2014/main" id="{67EAB539-C22F-4683-B0BB-BB29D347C158}"/>
              </a:ext>
            </a:extLst>
          </p:cNvPr>
          <p:cNvSpPr/>
          <p:nvPr/>
        </p:nvSpPr>
        <p:spPr>
          <a:xfrm>
            <a:off x="6943202" y="3624196"/>
            <a:ext cx="1369383" cy="1002082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17406D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560;p49">
            <a:extLst>
              <a:ext uri="{FF2B5EF4-FFF2-40B4-BE49-F238E27FC236}">
                <a16:creationId xmlns:a16="http://schemas.microsoft.com/office/drawing/2014/main" id="{BFCF594F-5A59-47C9-A6F8-A194F2E4862F}"/>
              </a:ext>
            </a:extLst>
          </p:cNvPr>
          <p:cNvSpPr/>
          <p:nvPr/>
        </p:nvSpPr>
        <p:spPr>
          <a:xfrm>
            <a:off x="7023295" y="3677501"/>
            <a:ext cx="1209195" cy="847599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rgbClr val="DBEFF9"/>
          </a:solidFill>
          <a:ln w="1905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558;p49">
            <a:extLst>
              <a:ext uri="{FF2B5EF4-FFF2-40B4-BE49-F238E27FC236}">
                <a16:creationId xmlns:a16="http://schemas.microsoft.com/office/drawing/2014/main" id="{9A41B1FC-F6CE-47F5-A999-B94DC6F4A693}"/>
              </a:ext>
            </a:extLst>
          </p:cNvPr>
          <p:cNvSpPr/>
          <p:nvPr/>
        </p:nvSpPr>
        <p:spPr>
          <a:xfrm>
            <a:off x="2868732" y="3624196"/>
            <a:ext cx="1369383" cy="1002082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17406D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9"/>
          <p:cNvSpPr/>
          <p:nvPr/>
        </p:nvSpPr>
        <p:spPr>
          <a:xfrm>
            <a:off x="2978260" y="3679587"/>
            <a:ext cx="1150237" cy="797510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rgbClr val="DBEFF9"/>
          </a:solidFill>
          <a:ln w="1905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558;p49">
            <a:extLst>
              <a:ext uri="{FF2B5EF4-FFF2-40B4-BE49-F238E27FC236}">
                <a16:creationId xmlns:a16="http://schemas.microsoft.com/office/drawing/2014/main" id="{9C6FF49E-8B34-4549-8A43-AC01A815A3C4}"/>
              </a:ext>
            </a:extLst>
          </p:cNvPr>
          <p:cNvSpPr/>
          <p:nvPr/>
        </p:nvSpPr>
        <p:spPr>
          <a:xfrm rot="10800000">
            <a:off x="4903981" y="1576709"/>
            <a:ext cx="1369383" cy="944800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17406D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558;p49">
            <a:extLst>
              <a:ext uri="{FF2B5EF4-FFF2-40B4-BE49-F238E27FC236}">
                <a16:creationId xmlns:a16="http://schemas.microsoft.com/office/drawing/2014/main" id="{37899C53-BFD5-4CA1-A088-D3AE25C74A12}"/>
              </a:ext>
            </a:extLst>
          </p:cNvPr>
          <p:cNvSpPr/>
          <p:nvPr/>
        </p:nvSpPr>
        <p:spPr>
          <a:xfrm rot="10800000">
            <a:off x="5014009" y="1673145"/>
            <a:ext cx="1150237" cy="797510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rgbClr val="DBEFF9"/>
          </a:solidFill>
          <a:ln w="1905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558;p49">
            <a:extLst>
              <a:ext uri="{FF2B5EF4-FFF2-40B4-BE49-F238E27FC236}">
                <a16:creationId xmlns:a16="http://schemas.microsoft.com/office/drawing/2014/main" id="{62823306-3A4A-4268-9ED0-88659710EE36}"/>
              </a:ext>
            </a:extLst>
          </p:cNvPr>
          <p:cNvSpPr/>
          <p:nvPr/>
        </p:nvSpPr>
        <p:spPr>
          <a:xfrm rot="10800000">
            <a:off x="830941" y="1576709"/>
            <a:ext cx="1369383" cy="944800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17406D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4" name="Google Shape;544;p49"/>
          <p:cNvCxnSpPr/>
          <p:nvPr/>
        </p:nvCxnSpPr>
        <p:spPr>
          <a:xfrm rot="10800000">
            <a:off x="1516175" y="3079757"/>
            <a:ext cx="0" cy="437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545" name="Google Shape;545;p49"/>
          <p:cNvCxnSpPr/>
          <p:nvPr/>
        </p:nvCxnSpPr>
        <p:spPr>
          <a:xfrm>
            <a:off x="714300" y="3080375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6" name="Google Shape;546;p49"/>
          <p:cNvCxnSpPr/>
          <p:nvPr/>
        </p:nvCxnSpPr>
        <p:spPr>
          <a:xfrm rot="10800000">
            <a:off x="3553425" y="2647816"/>
            <a:ext cx="0" cy="432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547" name="Google Shape;547;p49"/>
          <p:cNvCxnSpPr/>
          <p:nvPr/>
        </p:nvCxnSpPr>
        <p:spPr>
          <a:xfrm rot="10800000">
            <a:off x="7627950" y="2647854"/>
            <a:ext cx="0" cy="432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548" name="Google Shape;548;p49"/>
          <p:cNvCxnSpPr/>
          <p:nvPr/>
        </p:nvCxnSpPr>
        <p:spPr>
          <a:xfrm rot="10800000">
            <a:off x="5590675" y="3079757"/>
            <a:ext cx="0" cy="437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549" name="Google Shape;549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7406D"/>
                </a:solidFill>
              </a:rPr>
              <a:t>OBIETTIVI</a:t>
            </a:r>
            <a:endParaRPr dirty="0">
              <a:solidFill>
                <a:srgbClr val="17406D"/>
              </a:solidFill>
            </a:endParaRPr>
          </a:p>
        </p:txBody>
      </p:sp>
      <p:sp>
        <p:nvSpPr>
          <p:cNvPr id="551" name="Google Shape;551;p49"/>
          <p:cNvSpPr txBox="1"/>
          <p:nvPr/>
        </p:nvSpPr>
        <p:spPr>
          <a:xfrm>
            <a:off x="6548745" y="2178409"/>
            <a:ext cx="2158294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104864"/>
                </a:solidFill>
                <a:latin typeface="Fjalla One"/>
                <a:ea typeface="Fjalla One"/>
                <a:cs typeface="Fjalla One"/>
                <a:sym typeface="Fjalla One"/>
              </a:rPr>
              <a:t>CUSTOMER </a:t>
            </a:r>
            <a:r>
              <a:rPr lang="it-IT" sz="1600" b="1" dirty="0">
                <a:solidFill>
                  <a:srgbClr val="104864"/>
                </a:solidFill>
                <a:latin typeface="Fjalla One"/>
                <a:ea typeface="Fjalla One"/>
                <a:cs typeface="Fjalla One"/>
                <a:sym typeface="Fjalla One"/>
              </a:rPr>
              <a:t>SATISFACTION</a:t>
            </a:r>
            <a:endParaRPr sz="1600" b="1" dirty="0">
              <a:solidFill>
                <a:srgbClr val="104864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553" name="Google Shape;553;p49"/>
          <p:cNvSpPr txBox="1"/>
          <p:nvPr/>
        </p:nvSpPr>
        <p:spPr>
          <a:xfrm>
            <a:off x="4786982" y="3517162"/>
            <a:ext cx="1607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104864"/>
                </a:solidFill>
                <a:latin typeface="Fjalla One"/>
                <a:ea typeface="Fjalla One"/>
                <a:cs typeface="Fjalla One"/>
                <a:sym typeface="Fjalla One"/>
              </a:rPr>
              <a:t>INCREASE UX</a:t>
            </a:r>
            <a:endParaRPr sz="1600" b="1" dirty="0">
              <a:solidFill>
                <a:srgbClr val="104864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555" name="Google Shape;555;p49"/>
          <p:cNvSpPr txBox="1"/>
          <p:nvPr/>
        </p:nvSpPr>
        <p:spPr>
          <a:xfrm>
            <a:off x="712475" y="3561576"/>
            <a:ext cx="1607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rgbClr val="104864"/>
                </a:solidFill>
                <a:latin typeface="Fjalla One"/>
                <a:ea typeface="Fjalla One"/>
                <a:cs typeface="Fjalla One"/>
                <a:sym typeface="Fjalla One"/>
              </a:rPr>
              <a:t>SUPPORT</a:t>
            </a:r>
            <a:endParaRPr sz="1600" b="1" dirty="0">
              <a:solidFill>
                <a:srgbClr val="104864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556" name="Google Shape;556;p49"/>
          <p:cNvSpPr txBox="1"/>
          <p:nvPr/>
        </p:nvSpPr>
        <p:spPr>
          <a:xfrm>
            <a:off x="2749724" y="2161281"/>
            <a:ext cx="1607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104864"/>
                </a:solidFill>
                <a:latin typeface="Fjalla One"/>
                <a:ea typeface="Fjalla One"/>
                <a:cs typeface="Fjalla One"/>
                <a:sym typeface="Fjalla One"/>
              </a:rPr>
              <a:t>CROSS-SELLING</a:t>
            </a:r>
            <a:endParaRPr sz="1600" b="1" dirty="0">
              <a:solidFill>
                <a:srgbClr val="104864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558" name="Google Shape;558;p49"/>
          <p:cNvSpPr/>
          <p:nvPr/>
        </p:nvSpPr>
        <p:spPr>
          <a:xfrm rot="10800000">
            <a:off x="940969" y="1673145"/>
            <a:ext cx="1150237" cy="797510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rgbClr val="DBEFF9"/>
          </a:solidFill>
          <a:ln w="1905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Elemento grafico 4" descr="Impiegato contorno">
            <a:extLst>
              <a:ext uri="{FF2B5EF4-FFF2-40B4-BE49-F238E27FC236}">
                <a16:creationId xmlns:a16="http://schemas.microsoft.com/office/drawing/2014/main" id="{3A3690D1-98E0-4E35-A434-1E9315D32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7355" y="1879033"/>
            <a:ext cx="569027" cy="569027"/>
          </a:xfrm>
          <a:prstGeom prst="rect">
            <a:avLst/>
          </a:prstGeom>
        </p:spPr>
      </p:pic>
      <p:pic>
        <p:nvPicPr>
          <p:cNvPr id="7" name="Elemento grafico 6" descr="Grafico a barre con andamento ascendente contorno">
            <a:extLst>
              <a:ext uri="{FF2B5EF4-FFF2-40B4-BE49-F238E27FC236}">
                <a16:creationId xmlns:a16="http://schemas.microsoft.com/office/drawing/2014/main" id="{641455DC-EED2-45C4-953B-0696D45A69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7253" y="1937774"/>
            <a:ext cx="510286" cy="510286"/>
          </a:xfrm>
          <a:prstGeom prst="rect">
            <a:avLst/>
          </a:prstGeom>
        </p:spPr>
      </p:pic>
      <p:pic>
        <p:nvPicPr>
          <p:cNvPr id="9" name="Elemento grafico 8" descr="Borsa della spesa contorno">
            <a:extLst>
              <a:ext uri="{FF2B5EF4-FFF2-40B4-BE49-F238E27FC236}">
                <a16:creationId xmlns:a16="http://schemas.microsoft.com/office/drawing/2014/main" id="{416C4920-5FFD-493A-B291-DF348AE40E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23454" y="3761338"/>
            <a:ext cx="459940" cy="459940"/>
          </a:xfrm>
          <a:prstGeom prst="rect">
            <a:avLst/>
          </a:prstGeom>
        </p:spPr>
      </p:pic>
      <p:pic>
        <p:nvPicPr>
          <p:cNvPr id="11" name="Elemento grafico 10" descr="Crescita aziendale contorno">
            <a:extLst>
              <a:ext uri="{FF2B5EF4-FFF2-40B4-BE49-F238E27FC236}">
                <a16:creationId xmlns:a16="http://schemas.microsoft.com/office/drawing/2014/main" id="{C2647F57-93FD-42E5-89E2-C832065EA4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99303" y="3716638"/>
            <a:ext cx="572701" cy="572701"/>
          </a:xfrm>
          <a:prstGeom prst="rect">
            <a:avLst/>
          </a:prstGeom>
        </p:spPr>
      </p:pic>
      <p:pic>
        <p:nvPicPr>
          <p:cNvPr id="46" name="Picture 2" descr="UNISA | Home">
            <a:extLst>
              <a:ext uri="{FF2B5EF4-FFF2-40B4-BE49-F238E27FC236}">
                <a16:creationId xmlns:a16="http://schemas.microsoft.com/office/drawing/2014/main" id="{57A37DD4-03DF-4413-B286-2EF29FB11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99" y="4698475"/>
            <a:ext cx="305877" cy="30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4B33EEBF-B476-4ED1-A015-C673258DBB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37361" y1="32222" x2="37361" y2="32222"/>
                        <a14:foregroundMark x1="57917" y1="46528" x2="57917" y2="46528"/>
                        <a14:foregroundMark x1="63611" y1="27083" x2="63611" y2="27083"/>
                        <a14:foregroundMark x1="94583" y1="33056" x2="94583" y2="33056"/>
                        <a14:foregroundMark x1="96667" y1="53333" x2="96667" y2="53333"/>
                        <a14:foregroundMark x1="89167" y1="74306" x2="89167" y2="74306"/>
                        <a14:foregroundMark x1="17083" y1="83333" x2="17083" y2="83333"/>
                        <a14:foregroundMark x1="47222" y1="94722" x2="47222" y2="94722"/>
                        <a14:foregroundMark x1="47500" y1="98056" x2="47500" y2="98056"/>
                        <a14:foregroundMark x1="67361" y1="92917" x2="67361" y2="92917"/>
                        <a14:foregroundMark x1="4583" y1="61389" x2="4583" y2="61389"/>
                        <a14:foregroundMark x1="12222" y1="28056" x2="12222" y2="28056"/>
                        <a14:foregroundMark x1="42083" y1="40556" x2="42083" y2="40556"/>
                        <a14:foregroundMark x1="54306" y1="68333" x2="54306" y2="68333"/>
                        <a14:foregroundMark x1="44028" y1="78333" x2="44028" y2="78333"/>
                        <a14:foregroundMark x1="67917" y1="71944" x2="67778" y2="71389"/>
                        <a14:foregroundMark x1="27361" y1="72639" x2="27361" y2="72639"/>
                        <a14:foregroundMark x1="47500" y1="68889" x2="47500" y2="68889"/>
                        <a14:foregroundMark x1="57500" y1="78611" x2="57500" y2="78611"/>
                        <a14:foregroundMark x1="53611" y1="77917" x2="53611" y2="77917"/>
                        <a14:foregroundMark x1="73889" y1="62917" x2="73889" y2="62917"/>
                        <a14:foregroundMark x1="7500" y1="67639" x2="7500" y2="67639"/>
                        <a14:foregroundMark x1="14028" y1="64583" x2="14028" y2="64583"/>
                        <a14:foregroundMark x1="93194" y1="67222" x2="93194" y2="67222"/>
                        <a14:foregroundMark x1="83750" y1="67917" x2="83750" y2="67917"/>
                        <a14:foregroundMark x1="82917" y1="72778" x2="82917" y2="72778"/>
                        <a14:foregroundMark x1="62222" y1="60972" x2="62222" y2="60972"/>
                        <a14:foregroundMark x1="65694" y1="55000" x2="65694" y2="55000"/>
                        <a14:foregroundMark x1="65694" y1="55000" x2="65694" y2="55000"/>
                        <a14:foregroundMark x1="60417" y1="63611" x2="60417" y2="63611"/>
                        <a14:foregroundMark x1="48889" y1="63333" x2="48889" y2="63333"/>
                        <a14:foregroundMark x1="39028" y1="46389" x2="39028" y2="46389"/>
                        <a14:foregroundMark x1="51389" y1="47639" x2="51389" y2="47639"/>
                        <a14:foregroundMark x1="49167" y1="47639" x2="49167" y2="47639"/>
                        <a14:foregroundMark x1="47222" y1="47639" x2="47222" y2="47639"/>
                        <a14:foregroundMark x1="69444" y1="42083" x2="69444" y2="42083"/>
                        <a14:foregroundMark x1="73750" y1="42083" x2="73750" y2="42083"/>
                        <a14:foregroundMark x1="73889" y1="42083" x2="73889" y2="42083"/>
                        <a14:foregroundMark x1="76250" y1="41806" x2="76250" y2="41806"/>
                        <a14:foregroundMark x1="83333" y1="39861" x2="83333" y2="39861"/>
                        <a14:foregroundMark x1="85833" y1="39861" x2="85833" y2="39861"/>
                        <a14:foregroundMark x1="86389" y1="39444" x2="86389" y2="39444"/>
                        <a14:foregroundMark x1="84583" y1="31806" x2="84583" y2="31806"/>
                        <a14:foregroundMark x1="53889" y1="26806" x2="53889" y2="26806"/>
                        <a14:foregroundMark x1="52778" y1="18056" x2="52778" y2="18056"/>
                        <a14:foregroundMark x1="24028" y1="60278" x2="24028" y2="60278"/>
                        <a14:foregroundMark x1="27778" y1="54722" x2="27778" y2="54722"/>
                        <a14:foregroundMark x1="18194" y1="39861" x2="18194" y2="39861"/>
                        <a14:foregroundMark x1="26528" y1="25278" x2="26528" y2="25278"/>
                        <a14:foregroundMark x1="44444" y1="17500" x2="44444" y2="17500"/>
                        <a14:foregroundMark x1="62083" y1="80833" x2="62083" y2="80833"/>
                        <a14:foregroundMark x1="40278" y1="82500" x2="40278" y2="82500"/>
                        <a14:backgroundMark x1="11528" y1="3333" x2="11528" y2="3333"/>
                        <a14:backgroundMark x1="88889" y1="8611" x2="88889" y2="8611"/>
                        <a14:backgroundMark x1="93056" y1="95417" x2="93056" y2="95417"/>
                        <a14:backgroundMark x1="10556" y1="96250" x2="10556" y2="96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000" y="4698475"/>
            <a:ext cx="305877" cy="305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Immagine 4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A3DBE610-FAFD-41A3-BC49-C608096F8D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1601" y="4719815"/>
            <a:ext cx="336947" cy="291827"/>
          </a:xfrm>
          <a:prstGeom prst="rect">
            <a:avLst/>
          </a:prstGeom>
        </p:spPr>
      </p:pic>
      <p:pic>
        <p:nvPicPr>
          <p:cNvPr id="49" name="Immagine 48" descr="Immagine che contiene testo&#10;&#10;Descrizione generata automaticamente">
            <a:extLst>
              <a:ext uri="{FF2B5EF4-FFF2-40B4-BE49-F238E27FC236}">
                <a16:creationId xmlns:a16="http://schemas.microsoft.com/office/drawing/2014/main" id="{DD4ACE38-28A3-4877-AF9C-C7541D341EE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14272" y="4768419"/>
            <a:ext cx="689939" cy="18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0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7406D"/>
                </a:solidFill>
              </a:rPr>
              <a:t>APP FEATURES</a:t>
            </a:r>
            <a:endParaRPr dirty="0">
              <a:solidFill>
                <a:srgbClr val="17406D"/>
              </a:solidFill>
            </a:endParaRPr>
          </a:p>
        </p:txBody>
      </p:sp>
      <p:sp>
        <p:nvSpPr>
          <p:cNvPr id="263" name="Google Shape;263;p33"/>
          <p:cNvSpPr txBox="1">
            <a:spLocks noGrp="1"/>
          </p:cNvSpPr>
          <p:nvPr>
            <p:ph type="title" idx="2"/>
          </p:nvPr>
        </p:nvSpPr>
        <p:spPr>
          <a:xfrm>
            <a:off x="6006700" y="3715637"/>
            <a:ext cx="2352000" cy="3438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7406D"/>
                </a:solidFill>
              </a:rPr>
              <a:t>STORE NETWORK AVAILABILITY</a:t>
            </a:r>
            <a:endParaRPr sz="1800" dirty="0">
              <a:solidFill>
                <a:srgbClr val="17406D"/>
              </a:solidFill>
            </a:endParaRPr>
          </a:p>
        </p:txBody>
      </p:sp>
      <p:sp>
        <p:nvSpPr>
          <p:cNvPr id="267" name="Google Shape;267;p33"/>
          <p:cNvSpPr txBox="1">
            <a:spLocks noGrp="1"/>
          </p:cNvSpPr>
          <p:nvPr>
            <p:ph type="title" idx="5"/>
          </p:nvPr>
        </p:nvSpPr>
        <p:spPr>
          <a:xfrm>
            <a:off x="6062500" y="2095632"/>
            <a:ext cx="2240400" cy="3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rgbClr val="17406D"/>
                </a:solidFill>
              </a:rPr>
              <a:t>AUGMENTED REALITY</a:t>
            </a:r>
            <a:endParaRPr sz="1600" dirty="0">
              <a:solidFill>
                <a:srgbClr val="17406D"/>
              </a:solidFill>
            </a:endParaRPr>
          </a:p>
        </p:txBody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83CEE2A4-A02C-4E93-A9AC-74B4F5506A10}"/>
              </a:ext>
            </a:extLst>
          </p:cNvPr>
          <p:cNvSpPr>
            <a:spLocks noEditPoints="1"/>
          </p:cNvSpPr>
          <p:nvPr/>
        </p:nvSpPr>
        <p:spPr bwMode="auto">
          <a:xfrm>
            <a:off x="3574318" y="1581134"/>
            <a:ext cx="1995364" cy="2798915"/>
          </a:xfrm>
          <a:custGeom>
            <a:avLst/>
            <a:gdLst>
              <a:gd name="T0" fmla="*/ 662 w 662"/>
              <a:gd name="T1" fmla="*/ 473 h 946"/>
              <a:gd name="T2" fmla="*/ 662 w 662"/>
              <a:gd name="T3" fmla="*/ 904 h 946"/>
              <a:gd name="T4" fmla="*/ 633 w 662"/>
              <a:gd name="T5" fmla="*/ 944 h 946"/>
              <a:gd name="T6" fmla="*/ 620 w 662"/>
              <a:gd name="T7" fmla="*/ 946 h 946"/>
              <a:gd name="T8" fmla="*/ 412 w 662"/>
              <a:gd name="T9" fmla="*/ 946 h 946"/>
              <a:gd name="T10" fmla="*/ 42 w 662"/>
              <a:gd name="T11" fmla="*/ 946 h 946"/>
              <a:gd name="T12" fmla="*/ 4 w 662"/>
              <a:gd name="T13" fmla="*/ 923 h 946"/>
              <a:gd name="T14" fmla="*/ 0 w 662"/>
              <a:gd name="T15" fmla="*/ 904 h 946"/>
              <a:gd name="T16" fmla="*/ 0 w 662"/>
              <a:gd name="T17" fmla="*/ 452 h 946"/>
              <a:gd name="T18" fmla="*/ 0 w 662"/>
              <a:gd name="T19" fmla="*/ 181 h 946"/>
              <a:gd name="T20" fmla="*/ 0 w 662"/>
              <a:gd name="T21" fmla="*/ 41 h 946"/>
              <a:gd name="T22" fmla="*/ 30 w 662"/>
              <a:gd name="T23" fmla="*/ 1 h 946"/>
              <a:gd name="T24" fmla="*/ 41 w 662"/>
              <a:gd name="T25" fmla="*/ 0 h 946"/>
              <a:gd name="T26" fmla="*/ 620 w 662"/>
              <a:gd name="T27" fmla="*/ 0 h 946"/>
              <a:gd name="T28" fmla="*/ 658 w 662"/>
              <a:gd name="T29" fmla="*/ 23 h 946"/>
              <a:gd name="T30" fmla="*/ 662 w 662"/>
              <a:gd name="T31" fmla="*/ 41 h 946"/>
              <a:gd name="T32" fmla="*/ 662 w 662"/>
              <a:gd name="T33" fmla="*/ 473 h 946"/>
              <a:gd name="T34" fmla="*/ 39 w 662"/>
              <a:gd name="T35" fmla="*/ 473 h 946"/>
              <a:gd name="T36" fmla="*/ 39 w 662"/>
              <a:gd name="T37" fmla="*/ 859 h 946"/>
              <a:gd name="T38" fmla="*/ 45 w 662"/>
              <a:gd name="T39" fmla="*/ 865 h 946"/>
              <a:gd name="T40" fmla="*/ 617 w 662"/>
              <a:gd name="T41" fmla="*/ 865 h 946"/>
              <a:gd name="T42" fmla="*/ 623 w 662"/>
              <a:gd name="T43" fmla="*/ 859 h 946"/>
              <a:gd name="T44" fmla="*/ 623 w 662"/>
              <a:gd name="T45" fmla="*/ 87 h 946"/>
              <a:gd name="T46" fmla="*/ 617 w 662"/>
              <a:gd name="T47" fmla="*/ 81 h 946"/>
              <a:gd name="T48" fmla="*/ 45 w 662"/>
              <a:gd name="T49" fmla="*/ 81 h 946"/>
              <a:gd name="T50" fmla="*/ 39 w 662"/>
              <a:gd name="T51" fmla="*/ 87 h 946"/>
              <a:gd name="T52" fmla="*/ 39 w 662"/>
              <a:gd name="T53" fmla="*/ 224 h 946"/>
              <a:gd name="T54" fmla="*/ 39 w 662"/>
              <a:gd name="T55" fmla="*/ 473 h 946"/>
              <a:gd name="T56" fmla="*/ 353 w 662"/>
              <a:gd name="T57" fmla="*/ 905 h 946"/>
              <a:gd name="T58" fmla="*/ 331 w 662"/>
              <a:gd name="T59" fmla="*/ 883 h 946"/>
              <a:gd name="T60" fmla="*/ 309 w 662"/>
              <a:gd name="T61" fmla="*/ 905 h 946"/>
              <a:gd name="T62" fmla="*/ 331 w 662"/>
              <a:gd name="T63" fmla="*/ 927 h 946"/>
              <a:gd name="T64" fmla="*/ 353 w 662"/>
              <a:gd name="T65" fmla="*/ 905 h 946"/>
              <a:gd name="T66" fmla="*/ 337 w 662"/>
              <a:gd name="T67" fmla="*/ 41 h 946"/>
              <a:gd name="T68" fmla="*/ 331 w 662"/>
              <a:gd name="T69" fmla="*/ 35 h 946"/>
              <a:gd name="T70" fmla="*/ 325 w 662"/>
              <a:gd name="T71" fmla="*/ 41 h 946"/>
              <a:gd name="T72" fmla="*/ 331 w 662"/>
              <a:gd name="T73" fmla="*/ 46 h 946"/>
              <a:gd name="T74" fmla="*/ 337 w 662"/>
              <a:gd name="T75" fmla="*/ 41 h 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62" h="946">
                <a:moveTo>
                  <a:pt x="662" y="473"/>
                </a:moveTo>
                <a:cubicBezTo>
                  <a:pt x="662" y="617"/>
                  <a:pt x="662" y="760"/>
                  <a:pt x="662" y="904"/>
                </a:cubicBezTo>
                <a:cubicBezTo>
                  <a:pt x="662" y="924"/>
                  <a:pt x="652" y="938"/>
                  <a:pt x="633" y="944"/>
                </a:cubicBezTo>
                <a:cubicBezTo>
                  <a:pt x="629" y="946"/>
                  <a:pt x="624" y="946"/>
                  <a:pt x="620" y="946"/>
                </a:cubicBezTo>
                <a:cubicBezTo>
                  <a:pt x="550" y="946"/>
                  <a:pt x="481" y="946"/>
                  <a:pt x="412" y="946"/>
                </a:cubicBezTo>
                <a:cubicBezTo>
                  <a:pt x="288" y="946"/>
                  <a:pt x="165" y="946"/>
                  <a:pt x="42" y="946"/>
                </a:cubicBezTo>
                <a:cubicBezTo>
                  <a:pt x="24" y="946"/>
                  <a:pt x="12" y="938"/>
                  <a:pt x="4" y="923"/>
                </a:cubicBezTo>
                <a:cubicBezTo>
                  <a:pt x="1" y="917"/>
                  <a:pt x="0" y="911"/>
                  <a:pt x="0" y="904"/>
                </a:cubicBezTo>
                <a:cubicBezTo>
                  <a:pt x="0" y="754"/>
                  <a:pt x="0" y="603"/>
                  <a:pt x="0" y="452"/>
                </a:cubicBezTo>
                <a:cubicBezTo>
                  <a:pt x="0" y="362"/>
                  <a:pt x="0" y="272"/>
                  <a:pt x="0" y="181"/>
                </a:cubicBezTo>
                <a:cubicBezTo>
                  <a:pt x="0" y="134"/>
                  <a:pt x="0" y="87"/>
                  <a:pt x="0" y="41"/>
                </a:cubicBezTo>
                <a:cubicBezTo>
                  <a:pt x="0" y="22"/>
                  <a:pt x="12" y="6"/>
                  <a:pt x="30" y="1"/>
                </a:cubicBezTo>
                <a:cubicBezTo>
                  <a:pt x="33" y="0"/>
                  <a:pt x="37" y="0"/>
                  <a:pt x="41" y="0"/>
                </a:cubicBezTo>
                <a:cubicBezTo>
                  <a:pt x="234" y="0"/>
                  <a:pt x="427" y="0"/>
                  <a:pt x="620" y="0"/>
                </a:cubicBezTo>
                <a:cubicBezTo>
                  <a:pt x="638" y="0"/>
                  <a:pt x="650" y="7"/>
                  <a:pt x="658" y="23"/>
                </a:cubicBezTo>
                <a:cubicBezTo>
                  <a:pt x="661" y="29"/>
                  <a:pt x="662" y="35"/>
                  <a:pt x="662" y="41"/>
                </a:cubicBezTo>
                <a:cubicBezTo>
                  <a:pt x="662" y="185"/>
                  <a:pt x="662" y="329"/>
                  <a:pt x="662" y="473"/>
                </a:cubicBezTo>
                <a:close/>
                <a:moveTo>
                  <a:pt x="39" y="473"/>
                </a:moveTo>
                <a:cubicBezTo>
                  <a:pt x="39" y="602"/>
                  <a:pt x="39" y="730"/>
                  <a:pt x="39" y="859"/>
                </a:cubicBezTo>
                <a:cubicBezTo>
                  <a:pt x="39" y="864"/>
                  <a:pt x="41" y="865"/>
                  <a:pt x="45" y="865"/>
                </a:cubicBezTo>
                <a:cubicBezTo>
                  <a:pt x="235" y="864"/>
                  <a:pt x="426" y="864"/>
                  <a:pt x="617" y="865"/>
                </a:cubicBezTo>
                <a:cubicBezTo>
                  <a:pt x="621" y="865"/>
                  <a:pt x="623" y="864"/>
                  <a:pt x="623" y="859"/>
                </a:cubicBezTo>
                <a:cubicBezTo>
                  <a:pt x="622" y="602"/>
                  <a:pt x="622" y="344"/>
                  <a:pt x="623" y="87"/>
                </a:cubicBezTo>
                <a:cubicBezTo>
                  <a:pt x="623" y="82"/>
                  <a:pt x="621" y="81"/>
                  <a:pt x="617" y="81"/>
                </a:cubicBezTo>
                <a:cubicBezTo>
                  <a:pt x="426" y="81"/>
                  <a:pt x="235" y="81"/>
                  <a:pt x="45" y="81"/>
                </a:cubicBezTo>
                <a:cubicBezTo>
                  <a:pt x="41" y="81"/>
                  <a:pt x="39" y="82"/>
                  <a:pt x="39" y="87"/>
                </a:cubicBezTo>
                <a:cubicBezTo>
                  <a:pt x="39" y="133"/>
                  <a:pt x="39" y="178"/>
                  <a:pt x="39" y="224"/>
                </a:cubicBezTo>
                <a:cubicBezTo>
                  <a:pt x="39" y="307"/>
                  <a:pt x="39" y="390"/>
                  <a:pt x="39" y="473"/>
                </a:cubicBezTo>
                <a:close/>
                <a:moveTo>
                  <a:pt x="353" y="905"/>
                </a:moveTo>
                <a:cubicBezTo>
                  <a:pt x="353" y="893"/>
                  <a:pt x="343" y="883"/>
                  <a:pt x="331" y="883"/>
                </a:cubicBezTo>
                <a:cubicBezTo>
                  <a:pt x="319" y="883"/>
                  <a:pt x="309" y="893"/>
                  <a:pt x="309" y="905"/>
                </a:cubicBezTo>
                <a:cubicBezTo>
                  <a:pt x="309" y="917"/>
                  <a:pt x="319" y="927"/>
                  <a:pt x="331" y="927"/>
                </a:cubicBezTo>
                <a:cubicBezTo>
                  <a:pt x="343" y="927"/>
                  <a:pt x="353" y="917"/>
                  <a:pt x="353" y="905"/>
                </a:cubicBezTo>
                <a:close/>
                <a:moveTo>
                  <a:pt x="337" y="41"/>
                </a:moveTo>
                <a:cubicBezTo>
                  <a:pt x="336" y="38"/>
                  <a:pt x="334" y="36"/>
                  <a:pt x="331" y="35"/>
                </a:cubicBezTo>
                <a:cubicBezTo>
                  <a:pt x="328" y="35"/>
                  <a:pt x="325" y="38"/>
                  <a:pt x="325" y="41"/>
                </a:cubicBezTo>
                <a:cubicBezTo>
                  <a:pt x="326" y="44"/>
                  <a:pt x="328" y="46"/>
                  <a:pt x="331" y="46"/>
                </a:cubicBezTo>
                <a:cubicBezTo>
                  <a:pt x="334" y="46"/>
                  <a:pt x="336" y="44"/>
                  <a:pt x="337" y="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Google Shape;263;p33">
            <a:extLst>
              <a:ext uri="{FF2B5EF4-FFF2-40B4-BE49-F238E27FC236}">
                <a16:creationId xmlns:a16="http://schemas.microsoft.com/office/drawing/2014/main" id="{A95A2B8D-1B09-4C79-AC77-3A420E49BADA}"/>
              </a:ext>
            </a:extLst>
          </p:cNvPr>
          <p:cNvSpPr txBox="1">
            <a:spLocks/>
          </p:cNvSpPr>
          <p:nvPr/>
        </p:nvSpPr>
        <p:spPr>
          <a:xfrm>
            <a:off x="839360" y="3573589"/>
            <a:ext cx="2240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jalla One"/>
              <a:buNone/>
              <a:defRPr sz="2000" b="1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jalla One"/>
              <a:buNone/>
              <a:defRPr sz="2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jalla One"/>
              <a:buNone/>
              <a:defRPr sz="2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jalla One"/>
              <a:buNone/>
              <a:defRPr sz="2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jalla One"/>
              <a:buNone/>
              <a:defRPr sz="2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jalla One"/>
              <a:buNone/>
              <a:defRPr sz="2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jalla One"/>
              <a:buNone/>
              <a:defRPr sz="2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jalla One"/>
              <a:buNone/>
              <a:defRPr sz="2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jalla One"/>
              <a:buNone/>
              <a:defRPr sz="2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it-IT" sz="1600" dirty="0">
                <a:solidFill>
                  <a:srgbClr val="17406D"/>
                </a:solidFill>
              </a:rPr>
              <a:t>MPOS</a:t>
            </a:r>
          </a:p>
        </p:txBody>
      </p:sp>
      <p:sp>
        <p:nvSpPr>
          <p:cNvPr id="28" name="Google Shape;267;p33">
            <a:extLst>
              <a:ext uri="{FF2B5EF4-FFF2-40B4-BE49-F238E27FC236}">
                <a16:creationId xmlns:a16="http://schemas.microsoft.com/office/drawing/2014/main" id="{13BB5429-4B57-4B2C-B258-2CC17E5F5AAD}"/>
              </a:ext>
            </a:extLst>
          </p:cNvPr>
          <p:cNvSpPr txBox="1">
            <a:spLocks/>
          </p:cNvSpPr>
          <p:nvPr/>
        </p:nvSpPr>
        <p:spPr>
          <a:xfrm>
            <a:off x="835264" y="2098557"/>
            <a:ext cx="2240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jalla One"/>
              <a:buNone/>
              <a:defRPr sz="2000" b="1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jalla One"/>
              <a:buNone/>
              <a:defRPr sz="2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jalla One"/>
              <a:buNone/>
              <a:defRPr sz="2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jalla One"/>
              <a:buNone/>
              <a:defRPr sz="2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jalla One"/>
              <a:buNone/>
              <a:defRPr sz="2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jalla One"/>
              <a:buNone/>
              <a:defRPr sz="2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jalla One"/>
              <a:buNone/>
              <a:defRPr sz="2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jalla One"/>
              <a:buNone/>
              <a:defRPr sz="2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jalla One"/>
              <a:buNone/>
              <a:defRPr sz="2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it-IT" sz="1600" dirty="0">
                <a:solidFill>
                  <a:srgbClr val="17406D"/>
                </a:solidFill>
              </a:rPr>
              <a:t>RESERVE THE SHOP</a:t>
            </a:r>
          </a:p>
        </p:txBody>
      </p:sp>
      <p:sp>
        <p:nvSpPr>
          <p:cNvPr id="12" name="Google Shape;331;p38">
            <a:extLst>
              <a:ext uri="{FF2B5EF4-FFF2-40B4-BE49-F238E27FC236}">
                <a16:creationId xmlns:a16="http://schemas.microsoft.com/office/drawing/2014/main" id="{69A38400-88C4-46C6-95D3-A71A106C9321}"/>
              </a:ext>
            </a:extLst>
          </p:cNvPr>
          <p:cNvSpPr/>
          <p:nvPr/>
        </p:nvSpPr>
        <p:spPr>
          <a:xfrm rot="16200000">
            <a:off x="-1008598" y="872059"/>
            <a:ext cx="2017196" cy="1184397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roup 1">
            <a:extLst>
              <a:ext uri="{FF2B5EF4-FFF2-40B4-BE49-F238E27FC236}">
                <a16:creationId xmlns:a16="http://schemas.microsoft.com/office/drawing/2014/main" id="{D849188F-3AC4-452F-858A-9E2FCE970E25}"/>
              </a:ext>
            </a:extLst>
          </p:cNvPr>
          <p:cNvGrpSpPr/>
          <p:nvPr/>
        </p:nvGrpSpPr>
        <p:grpSpPr>
          <a:xfrm rot="15752090">
            <a:off x="4020002" y="2322798"/>
            <a:ext cx="1103996" cy="1336729"/>
            <a:chOff x="5854496" y="1844999"/>
            <a:chExt cx="2797911" cy="3185698"/>
          </a:xfrm>
          <a:solidFill>
            <a:srgbClr val="104864"/>
          </a:solidFill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BB533605-A2FE-46B9-84A4-D29EC3A3B5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16322" y="2235749"/>
              <a:ext cx="1378095" cy="1399315"/>
            </a:xfrm>
            <a:custGeom>
              <a:avLst/>
              <a:gdLst>
                <a:gd name="T0" fmla="*/ 548 w 567"/>
                <a:gd name="T1" fmla="*/ 239 h 571"/>
                <a:gd name="T2" fmla="*/ 495 w 567"/>
                <a:gd name="T3" fmla="*/ 210 h 571"/>
                <a:gd name="T4" fmla="*/ 485 w 567"/>
                <a:gd name="T5" fmla="*/ 162 h 571"/>
                <a:gd name="T6" fmla="*/ 506 w 567"/>
                <a:gd name="T7" fmla="*/ 119 h 571"/>
                <a:gd name="T8" fmla="*/ 465 w 567"/>
                <a:gd name="T9" fmla="*/ 66 h 571"/>
                <a:gd name="T10" fmla="*/ 409 w 567"/>
                <a:gd name="T11" fmla="*/ 79 h 571"/>
                <a:gd name="T12" fmla="*/ 355 w 567"/>
                <a:gd name="T13" fmla="*/ 71 h 571"/>
                <a:gd name="T14" fmla="*/ 330 w 567"/>
                <a:gd name="T15" fmla="*/ 19 h 571"/>
                <a:gd name="T16" fmla="*/ 258 w 567"/>
                <a:gd name="T17" fmla="*/ 1 h 571"/>
                <a:gd name="T18" fmla="*/ 227 w 567"/>
                <a:gd name="T19" fmla="*/ 53 h 571"/>
                <a:gd name="T20" fmla="*/ 186 w 567"/>
                <a:gd name="T21" fmla="*/ 83 h 571"/>
                <a:gd name="T22" fmla="*/ 128 w 567"/>
                <a:gd name="T23" fmla="*/ 64 h 571"/>
                <a:gd name="T24" fmla="*/ 66 w 567"/>
                <a:gd name="T25" fmla="*/ 104 h 571"/>
                <a:gd name="T26" fmla="*/ 81 w 567"/>
                <a:gd name="T27" fmla="*/ 159 h 571"/>
                <a:gd name="T28" fmla="*/ 71 w 567"/>
                <a:gd name="T29" fmla="*/ 214 h 571"/>
                <a:gd name="T30" fmla="*/ 20 w 567"/>
                <a:gd name="T31" fmla="*/ 239 h 571"/>
                <a:gd name="T32" fmla="*/ 2 w 567"/>
                <a:gd name="T33" fmla="*/ 312 h 571"/>
                <a:gd name="T34" fmla="*/ 50 w 567"/>
                <a:gd name="T35" fmla="*/ 341 h 571"/>
                <a:gd name="T36" fmla="*/ 82 w 567"/>
                <a:gd name="T37" fmla="*/ 387 h 571"/>
                <a:gd name="T38" fmla="*/ 82 w 567"/>
                <a:gd name="T39" fmla="*/ 408 h 571"/>
                <a:gd name="T40" fmla="*/ 68 w 567"/>
                <a:gd name="T41" fmla="*/ 470 h 571"/>
                <a:gd name="T42" fmla="*/ 103 w 567"/>
                <a:gd name="T43" fmla="*/ 505 h 571"/>
                <a:gd name="T44" fmla="*/ 153 w 567"/>
                <a:gd name="T45" fmla="*/ 494 h 571"/>
                <a:gd name="T46" fmla="*/ 210 w 567"/>
                <a:gd name="T47" fmla="*/ 500 h 571"/>
                <a:gd name="T48" fmla="*/ 238 w 567"/>
                <a:gd name="T49" fmla="*/ 551 h 571"/>
                <a:gd name="T50" fmla="*/ 273 w 567"/>
                <a:gd name="T51" fmla="*/ 571 h 571"/>
                <a:gd name="T52" fmla="*/ 330 w 567"/>
                <a:gd name="T53" fmla="*/ 551 h 571"/>
                <a:gd name="T54" fmla="*/ 356 w 567"/>
                <a:gd name="T55" fmla="*/ 501 h 571"/>
                <a:gd name="T56" fmla="*/ 405 w 567"/>
                <a:gd name="T57" fmla="*/ 489 h 571"/>
                <a:gd name="T58" fmla="*/ 452 w 567"/>
                <a:gd name="T59" fmla="*/ 509 h 571"/>
                <a:gd name="T60" fmla="*/ 501 w 567"/>
                <a:gd name="T61" fmla="*/ 468 h 571"/>
                <a:gd name="T62" fmla="*/ 490 w 567"/>
                <a:gd name="T63" fmla="*/ 417 h 571"/>
                <a:gd name="T64" fmla="*/ 495 w 567"/>
                <a:gd name="T65" fmla="*/ 364 h 571"/>
                <a:gd name="T66" fmla="*/ 548 w 567"/>
                <a:gd name="T67" fmla="*/ 331 h 571"/>
                <a:gd name="T68" fmla="*/ 567 w 567"/>
                <a:gd name="T69" fmla="*/ 275 h 571"/>
                <a:gd name="T70" fmla="*/ 285 w 567"/>
                <a:gd name="T71" fmla="*/ 355 h 571"/>
                <a:gd name="T72" fmla="*/ 285 w 567"/>
                <a:gd name="T73" fmla="*/ 215 h 571"/>
                <a:gd name="T74" fmla="*/ 285 w 567"/>
                <a:gd name="T75" fmla="*/ 355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7" h="571">
                  <a:moveTo>
                    <a:pt x="565" y="260"/>
                  </a:moveTo>
                  <a:cubicBezTo>
                    <a:pt x="566" y="250"/>
                    <a:pt x="557" y="241"/>
                    <a:pt x="548" y="239"/>
                  </a:cubicBezTo>
                  <a:cubicBezTo>
                    <a:pt x="537" y="236"/>
                    <a:pt x="526" y="232"/>
                    <a:pt x="515" y="229"/>
                  </a:cubicBezTo>
                  <a:cubicBezTo>
                    <a:pt x="506" y="227"/>
                    <a:pt x="499" y="219"/>
                    <a:pt x="495" y="210"/>
                  </a:cubicBezTo>
                  <a:cubicBezTo>
                    <a:pt x="492" y="202"/>
                    <a:pt x="489" y="193"/>
                    <a:pt x="486" y="186"/>
                  </a:cubicBezTo>
                  <a:cubicBezTo>
                    <a:pt x="480" y="177"/>
                    <a:pt x="480" y="170"/>
                    <a:pt x="485" y="162"/>
                  </a:cubicBezTo>
                  <a:cubicBezTo>
                    <a:pt x="490" y="153"/>
                    <a:pt x="495" y="145"/>
                    <a:pt x="499" y="137"/>
                  </a:cubicBezTo>
                  <a:cubicBezTo>
                    <a:pt x="502" y="131"/>
                    <a:pt x="506" y="126"/>
                    <a:pt x="506" y="119"/>
                  </a:cubicBezTo>
                  <a:cubicBezTo>
                    <a:pt x="507" y="106"/>
                    <a:pt x="499" y="98"/>
                    <a:pt x="492" y="91"/>
                  </a:cubicBezTo>
                  <a:cubicBezTo>
                    <a:pt x="484" y="82"/>
                    <a:pt x="474" y="74"/>
                    <a:pt x="465" y="66"/>
                  </a:cubicBezTo>
                  <a:cubicBezTo>
                    <a:pt x="457" y="60"/>
                    <a:pt x="449" y="59"/>
                    <a:pt x="440" y="63"/>
                  </a:cubicBezTo>
                  <a:cubicBezTo>
                    <a:pt x="430" y="68"/>
                    <a:pt x="420" y="74"/>
                    <a:pt x="409" y="79"/>
                  </a:cubicBezTo>
                  <a:cubicBezTo>
                    <a:pt x="401" y="84"/>
                    <a:pt x="392" y="86"/>
                    <a:pt x="383" y="83"/>
                  </a:cubicBezTo>
                  <a:cubicBezTo>
                    <a:pt x="373" y="79"/>
                    <a:pt x="363" y="75"/>
                    <a:pt x="355" y="71"/>
                  </a:cubicBezTo>
                  <a:cubicBezTo>
                    <a:pt x="348" y="67"/>
                    <a:pt x="342" y="61"/>
                    <a:pt x="340" y="54"/>
                  </a:cubicBezTo>
                  <a:cubicBezTo>
                    <a:pt x="336" y="42"/>
                    <a:pt x="333" y="30"/>
                    <a:pt x="330" y="19"/>
                  </a:cubicBezTo>
                  <a:cubicBezTo>
                    <a:pt x="327" y="11"/>
                    <a:pt x="318" y="2"/>
                    <a:pt x="310" y="1"/>
                  </a:cubicBezTo>
                  <a:cubicBezTo>
                    <a:pt x="293" y="0"/>
                    <a:pt x="276" y="0"/>
                    <a:pt x="258" y="1"/>
                  </a:cubicBezTo>
                  <a:cubicBezTo>
                    <a:pt x="249" y="2"/>
                    <a:pt x="240" y="9"/>
                    <a:pt x="238" y="18"/>
                  </a:cubicBezTo>
                  <a:cubicBezTo>
                    <a:pt x="234" y="30"/>
                    <a:pt x="231" y="42"/>
                    <a:pt x="227" y="53"/>
                  </a:cubicBezTo>
                  <a:cubicBezTo>
                    <a:pt x="225" y="61"/>
                    <a:pt x="219" y="68"/>
                    <a:pt x="212" y="71"/>
                  </a:cubicBezTo>
                  <a:cubicBezTo>
                    <a:pt x="204" y="75"/>
                    <a:pt x="195" y="79"/>
                    <a:pt x="186" y="83"/>
                  </a:cubicBezTo>
                  <a:cubicBezTo>
                    <a:pt x="177" y="86"/>
                    <a:pt x="167" y="85"/>
                    <a:pt x="159" y="81"/>
                  </a:cubicBezTo>
                  <a:cubicBezTo>
                    <a:pt x="149" y="76"/>
                    <a:pt x="138" y="69"/>
                    <a:pt x="128" y="64"/>
                  </a:cubicBezTo>
                  <a:cubicBezTo>
                    <a:pt x="120" y="60"/>
                    <a:pt x="110" y="60"/>
                    <a:pt x="103" y="66"/>
                  </a:cubicBezTo>
                  <a:cubicBezTo>
                    <a:pt x="89" y="77"/>
                    <a:pt x="76" y="89"/>
                    <a:pt x="66" y="104"/>
                  </a:cubicBezTo>
                  <a:cubicBezTo>
                    <a:pt x="60" y="111"/>
                    <a:pt x="60" y="120"/>
                    <a:pt x="64" y="129"/>
                  </a:cubicBezTo>
                  <a:cubicBezTo>
                    <a:pt x="69" y="139"/>
                    <a:pt x="75" y="149"/>
                    <a:pt x="81" y="159"/>
                  </a:cubicBezTo>
                  <a:cubicBezTo>
                    <a:pt x="85" y="167"/>
                    <a:pt x="86" y="176"/>
                    <a:pt x="83" y="184"/>
                  </a:cubicBezTo>
                  <a:cubicBezTo>
                    <a:pt x="79" y="193"/>
                    <a:pt x="75" y="204"/>
                    <a:pt x="71" y="214"/>
                  </a:cubicBezTo>
                  <a:cubicBezTo>
                    <a:pt x="67" y="221"/>
                    <a:pt x="62" y="226"/>
                    <a:pt x="54" y="229"/>
                  </a:cubicBezTo>
                  <a:cubicBezTo>
                    <a:pt x="43" y="233"/>
                    <a:pt x="32" y="236"/>
                    <a:pt x="20" y="239"/>
                  </a:cubicBezTo>
                  <a:cubicBezTo>
                    <a:pt x="11" y="241"/>
                    <a:pt x="3" y="249"/>
                    <a:pt x="1" y="260"/>
                  </a:cubicBezTo>
                  <a:cubicBezTo>
                    <a:pt x="0" y="277"/>
                    <a:pt x="1" y="295"/>
                    <a:pt x="2" y="312"/>
                  </a:cubicBezTo>
                  <a:cubicBezTo>
                    <a:pt x="3" y="322"/>
                    <a:pt x="10" y="328"/>
                    <a:pt x="18" y="331"/>
                  </a:cubicBezTo>
                  <a:cubicBezTo>
                    <a:pt x="29" y="335"/>
                    <a:pt x="39" y="338"/>
                    <a:pt x="50" y="341"/>
                  </a:cubicBezTo>
                  <a:cubicBezTo>
                    <a:pt x="60" y="344"/>
                    <a:pt x="67" y="350"/>
                    <a:pt x="71" y="360"/>
                  </a:cubicBezTo>
                  <a:cubicBezTo>
                    <a:pt x="75" y="369"/>
                    <a:pt x="79" y="378"/>
                    <a:pt x="82" y="387"/>
                  </a:cubicBezTo>
                  <a:cubicBezTo>
                    <a:pt x="84" y="391"/>
                    <a:pt x="88" y="395"/>
                    <a:pt x="85" y="400"/>
                  </a:cubicBezTo>
                  <a:cubicBezTo>
                    <a:pt x="85" y="403"/>
                    <a:pt x="84" y="405"/>
                    <a:pt x="82" y="408"/>
                  </a:cubicBezTo>
                  <a:cubicBezTo>
                    <a:pt x="77" y="419"/>
                    <a:pt x="71" y="429"/>
                    <a:pt x="65" y="440"/>
                  </a:cubicBezTo>
                  <a:cubicBezTo>
                    <a:pt x="60" y="452"/>
                    <a:pt x="60" y="461"/>
                    <a:pt x="68" y="470"/>
                  </a:cubicBezTo>
                  <a:cubicBezTo>
                    <a:pt x="75" y="477"/>
                    <a:pt x="81" y="484"/>
                    <a:pt x="87" y="490"/>
                  </a:cubicBezTo>
                  <a:cubicBezTo>
                    <a:pt x="93" y="495"/>
                    <a:pt x="97" y="500"/>
                    <a:pt x="103" y="505"/>
                  </a:cubicBezTo>
                  <a:cubicBezTo>
                    <a:pt x="110" y="512"/>
                    <a:pt x="119" y="511"/>
                    <a:pt x="127" y="508"/>
                  </a:cubicBezTo>
                  <a:cubicBezTo>
                    <a:pt x="136" y="503"/>
                    <a:pt x="145" y="498"/>
                    <a:pt x="153" y="494"/>
                  </a:cubicBezTo>
                  <a:cubicBezTo>
                    <a:pt x="163" y="487"/>
                    <a:pt x="173" y="485"/>
                    <a:pt x="184" y="489"/>
                  </a:cubicBezTo>
                  <a:cubicBezTo>
                    <a:pt x="193" y="493"/>
                    <a:pt x="201" y="496"/>
                    <a:pt x="210" y="500"/>
                  </a:cubicBezTo>
                  <a:cubicBezTo>
                    <a:pt x="218" y="503"/>
                    <a:pt x="225" y="509"/>
                    <a:pt x="229" y="518"/>
                  </a:cubicBezTo>
                  <a:cubicBezTo>
                    <a:pt x="232" y="529"/>
                    <a:pt x="235" y="540"/>
                    <a:pt x="238" y="551"/>
                  </a:cubicBezTo>
                  <a:cubicBezTo>
                    <a:pt x="240" y="559"/>
                    <a:pt x="244" y="565"/>
                    <a:pt x="252" y="568"/>
                  </a:cubicBezTo>
                  <a:cubicBezTo>
                    <a:pt x="259" y="570"/>
                    <a:pt x="266" y="570"/>
                    <a:pt x="273" y="571"/>
                  </a:cubicBezTo>
                  <a:cubicBezTo>
                    <a:pt x="285" y="571"/>
                    <a:pt x="298" y="569"/>
                    <a:pt x="310" y="569"/>
                  </a:cubicBezTo>
                  <a:cubicBezTo>
                    <a:pt x="319" y="569"/>
                    <a:pt x="328" y="559"/>
                    <a:pt x="330" y="551"/>
                  </a:cubicBezTo>
                  <a:cubicBezTo>
                    <a:pt x="332" y="541"/>
                    <a:pt x="336" y="530"/>
                    <a:pt x="339" y="520"/>
                  </a:cubicBezTo>
                  <a:cubicBezTo>
                    <a:pt x="342" y="512"/>
                    <a:pt x="348" y="505"/>
                    <a:pt x="356" y="501"/>
                  </a:cubicBezTo>
                  <a:cubicBezTo>
                    <a:pt x="365" y="497"/>
                    <a:pt x="374" y="494"/>
                    <a:pt x="383" y="490"/>
                  </a:cubicBezTo>
                  <a:cubicBezTo>
                    <a:pt x="390" y="486"/>
                    <a:pt x="398" y="486"/>
                    <a:pt x="405" y="489"/>
                  </a:cubicBezTo>
                  <a:cubicBezTo>
                    <a:pt x="414" y="493"/>
                    <a:pt x="422" y="498"/>
                    <a:pt x="430" y="502"/>
                  </a:cubicBezTo>
                  <a:cubicBezTo>
                    <a:pt x="437" y="505"/>
                    <a:pt x="444" y="511"/>
                    <a:pt x="452" y="509"/>
                  </a:cubicBezTo>
                  <a:cubicBezTo>
                    <a:pt x="457" y="509"/>
                    <a:pt x="462" y="507"/>
                    <a:pt x="466" y="504"/>
                  </a:cubicBezTo>
                  <a:cubicBezTo>
                    <a:pt x="479" y="493"/>
                    <a:pt x="490" y="481"/>
                    <a:pt x="501" y="468"/>
                  </a:cubicBezTo>
                  <a:cubicBezTo>
                    <a:pt x="508" y="460"/>
                    <a:pt x="508" y="452"/>
                    <a:pt x="504" y="442"/>
                  </a:cubicBezTo>
                  <a:cubicBezTo>
                    <a:pt x="499" y="434"/>
                    <a:pt x="495" y="425"/>
                    <a:pt x="490" y="417"/>
                  </a:cubicBezTo>
                  <a:cubicBezTo>
                    <a:pt x="483" y="405"/>
                    <a:pt x="482" y="393"/>
                    <a:pt x="488" y="380"/>
                  </a:cubicBezTo>
                  <a:cubicBezTo>
                    <a:pt x="490" y="376"/>
                    <a:pt x="493" y="371"/>
                    <a:pt x="495" y="364"/>
                  </a:cubicBezTo>
                  <a:cubicBezTo>
                    <a:pt x="499" y="354"/>
                    <a:pt x="504" y="345"/>
                    <a:pt x="515" y="341"/>
                  </a:cubicBezTo>
                  <a:cubicBezTo>
                    <a:pt x="526" y="338"/>
                    <a:pt x="537" y="334"/>
                    <a:pt x="548" y="331"/>
                  </a:cubicBezTo>
                  <a:cubicBezTo>
                    <a:pt x="556" y="329"/>
                    <a:pt x="565" y="320"/>
                    <a:pt x="565" y="312"/>
                  </a:cubicBezTo>
                  <a:cubicBezTo>
                    <a:pt x="566" y="300"/>
                    <a:pt x="567" y="287"/>
                    <a:pt x="567" y="275"/>
                  </a:cubicBezTo>
                  <a:cubicBezTo>
                    <a:pt x="567" y="269"/>
                    <a:pt x="565" y="264"/>
                    <a:pt x="565" y="260"/>
                  </a:cubicBezTo>
                  <a:close/>
                  <a:moveTo>
                    <a:pt x="285" y="355"/>
                  </a:moveTo>
                  <a:cubicBezTo>
                    <a:pt x="246" y="355"/>
                    <a:pt x="215" y="324"/>
                    <a:pt x="215" y="285"/>
                  </a:cubicBezTo>
                  <a:cubicBezTo>
                    <a:pt x="215" y="246"/>
                    <a:pt x="246" y="215"/>
                    <a:pt x="285" y="215"/>
                  </a:cubicBezTo>
                  <a:cubicBezTo>
                    <a:pt x="324" y="215"/>
                    <a:pt x="355" y="246"/>
                    <a:pt x="355" y="285"/>
                  </a:cubicBezTo>
                  <a:cubicBezTo>
                    <a:pt x="355" y="324"/>
                    <a:pt x="324" y="355"/>
                    <a:pt x="285" y="3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796C0CEB-2F30-41AC-8111-74A230C2FE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4496" y="1844999"/>
              <a:ext cx="1378023" cy="1399241"/>
            </a:xfrm>
            <a:custGeom>
              <a:avLst/>
              <a:gdLst>
                <a:gd name="T0" fmla="*/ 548 w 567"/>
                <a:gd name="T1" fmla="*/ 239 h 571"/>
                <a:gd name="T2" fmla="*/ 495 w 567"/>
                <a:gd name="T3" fmla="*/ 210 h 571"/>
                <a:gd name="T4" fmla="*/ 485 w 567"/>
                <a:gd name="T5" fmla="*/ 162 h 571"/>
                <a:gd name="T6" fmla="*/ 506 w 567"/>
                <a:gd name="T7" fmla="*/ 119 h 571"/>
                <a:gd name="T8" fmla="*/ 465 w 567"/>
                <a:gd name="T9" fmla="*/ 66 h 571"/>
                <a:gd name="T10" fmla="*/ 409 w 567"/>
                <a:gd name="T11" fmla="*/ 79 h 571"/>
                <a:gd name="T12" fmla="*/ 355 w 567"/>
                <a:gd name="T13" fmla="*/ 71 h 571"/>
                <a:gd name="T14" fmla="*/ 330 w 567"/>
                <a:gd name="T15" fmla="*/ 19 h 571"/>
                <a:gd name="T16" fmla="*/ 258 w 567"/>
                <a:gd name="T17" fmla="*/ 1 h 571"/>
                <a:gd name="T18" fmla="*/ 227 w 567"/>
                <a:gd name="T19" fmla="*/ 53 h 571"/>
                <a:gd name="T20" fmla="*/ 186 w 567"/>
                <a:gd name="T21" fmla="*/ 83 h 571"/>
                <a:gd name="T22" fmla="*/ 128 w 567"/>
                <a:gd name="T23" fmla="*/ 64 h 571"/>
                <a:gd name="T24" fmla="*/ 66 w 567"/>
                <a:gd name="T25" fmla="*/ 104 h 571"/>
                <a:gd name="T26" fmla="*/ 81 w 567"/>
                <a:gd name="T27" fmla="*/ 159 h 571"/>
                <a:gd name="T28" fmla="*/ 71 w 567"/>
                <a:gd name="T29" fmla="*/ 214 h 571"/>
                <a:gd name="T30" fmla="*/ 20 w 567"/>
                <a:gd name="T31" fmla="*/ 239 h 571"/>
                <a:gd name="T32" fmla="*/ 2 w 567"/>
                <a:gd name="T33" fmla="*/ 312 h 571"/>
                <a:gd name="T34" fmla="*/ 50 w 567"/>
                <a:gd name="T35" fmla="*/ 341 h 571"/>
                <a:gd name="T36" fmla="*/ 82 w 567"/>
                <a:gd name="T37" fmla="*/ 387 h 571"/>
                <a:gd name="T38" fmla="*/ 82 w 567"/>
                <a:gd name="T39" fmla="*/ 408 h 571"/>
                <a:gd name="T40" fmla="*/ 68 w 567"/>
                <a:gd name="T41" fmla="*/ 470 h 571"/>
                <a:gd name="T42" fmla="*/ 103 w 567"/>
                <a:gd name="T43" fmla="*/ 505 h 571"/>
                <a:gd name="T44" fmla="*/ 153 w 567"/>
                <a:gd name="T45" fmla="*/ 494 h 571"/>
                <a:gd name="T46" fmla="*/ 210 w 567"/>
                <a:gd name="T47" fmla="*/ 500 h 571"/>
                <a:gd name="T48" fmla="*/ 238 w 567"/>
                <a:gd name="T49" fmla="*/ 551 h 571"/>
                <a:gd name="T50" fmla="*/ 273 w 567"/>
                <a:gd name="T51" fmla="*/ 571 h 571"/>
                <a:gd name="T52" fmla="*/ 330 w 567"/>
                <a:gd name="T53" fmla="*/ 551 h 571"/>
                <a:gd name="T54" fmla="*/ 356 w 567"/>
                <a:gd name="T55" fmla="*/ 501 h 571"/>
                <a:gd name="T56" fmla="*/ 405 w 567"/>
                <a:gd name="T57" fmla="*/ 489 h 571"/>
                <a:gd name="T58" fmla="*/ 452 w 567"/>
                <a:gd name="T59" fmla="*/ 509 h 571"/>
                <a:gd name="T60" fmla="*/ 501 w 567"/>
                <a:gd name="T61" fmla="*/ 468 h 571"/>
                <a:gd name="T62" fmla="*/ 490 w 567"/>
                <a:gd name="T63" fmla="*/ 417 h 571"/>
                <a:gd name="T64" fmla="*/ 495 w 567"/>
                <a:gd name="T65" fmla="*/ 364 h 571"/>
                <a:gd name="T66" fmla="*/ 548 w 567"/>
                <a:gd name="T67" fmla="*/ 331 h 571"/>
                <a:gd name="T68" fmla="*/ 567 w 567"/>
                <a:gd name="T69" fmla="*/ 275 h 571"/>
                <a:gd name="T70" fmla="*/ 285 w 567"/>
                <a:gd name="T71" fmla="*/ 355 h 571"/>
                <a:gd name="T72" fmla="*/ 285 w 567"/>
                <a:gd name="T73" fmla="*/ 215 h 571"/>
                <a:gd name="T74" fmla="*/ 285 w 567"/>
                <a:gd name="T75" fmla="*/ 355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7" h="571">
                  <a:moveTo>
                    <a:pt x="565" y="260"/>
                  </a:moveTo>
                  <a:cubicBezTo>
                    <a:pt x="566" y="250"/>
                    <a:pt x="557" y="241"/>
                    <a:pt x="548" y="239"/>
                  </a:cubicBezTo>
                  <a:cubicBezTo>
                    <a:pt x="537" y="236"/>
                    <a:pt x="526" y="232"/>
                    <a:pt x="515" y="229"/>
                  </a:cubicBezTo>
                  <a:cubicBezTo>
                    <a:pt x="506" y="227"/>
                    <a:pt x="499" y="219"/>
                    <a:pt x="495" y="210"/>
                  </a:cubicBezTo>
                  <a:cubicBezTo>
                    <a:pt x="492" y="202"/>
                    <a:pt x="489" y="193"/>
                    <a:pt x="486" y="186"/>
                  </a:cubicBezTo>
                  <a:cubicBezTo>
                    <a:pt x="480" y="177"/>
                    <a:pt x="480" y="170"/>
                    <a:pt x="485" y="162"/>
                  </a:cubicBezTo>
                  <a:cubicBezTo>
                    <a:pt x="490" y="153"/>
                    <a:pt x="495" y="145"/>
                    <a:pt x="499" y="137"/>
                  </a:cubicBezTo>
                  <a:cubicBezTo>
                    <a:pt x="502" y="131"/>
                    <a:pt x="506" y="126"/>
                    <a:pt x="506" y="119"/>
                  </a:cubicBezTo>
                  <a:cubicBezTo>
                    <a:pt x="507" y="106"/>
                    <a:pt x="499" y="98"/>
                    <a:pt x="492" y="91"/>
                  </a:cubicBezTo>
                  <a:cubicBezTo>
                    <a:pt x="484" y="82"/>
                    <a:pt x="474" y="74"/>
                    <a:pt x="465" y="66"/>
                  </a:cubicBezTo>
                  <a:cubicBezTo>
                    <a:pt x="457" y="60"/>
                    <a:pt x="449" y="59"/>
                    <a:pt x="440" y="63"/>
                  </a:cubicBezTo>
                  <a:cubicBezTo>
                    <a:pt x="430" y="68"/>
                    <a:pt x="420" y="74"/>
                    <a:pt x="409" y="79"/>
                  </a:cubicBezTo>
                  <a:cubicBezTo>
                    <a:pt x="401" y="84"/>
                    <a:pt x="392" y="86"/>
                    <a:pt x="383" y="83"/>
                  </a:cubicBezTo>
                  <a:cubicBezTo>
                    <a:pt x="373" y="79"/>
                    <a:pt x="363" y="75"/>
                    <a:pt x="355" y="71"/>
                  </a:cubicBezTo>
                  <a:cubicBezTo>
                    <a:pt x="348" y="67"/>
                    <a:pt x="342" y="61"/>
                    <a:pt x="340" y="54"/>
                  </a:cubicBezTo>
                  <a:cubicBezTo>
                    <a:pt x="336" y="42"/>
                    <a:pt x="333" y="30"/>
                    <a:pt x="330" y="19"/>
                  </a:cubicBezTo>
                  <a:cubicBezTo>
                    <a:pt x="327" y="11"/>
                    <a:pt x="318" y="2"/>
                    <a:pt x="310" y="1"/>
                  </a:cubicBezTo>
                  <a:cubicBezTo>
                    <a:pt x="293" y="0"/>
                    <a:pt x="276" y="0"/>
                    <a:pt x="258" y="1"/>
                  </a:cubicBezTo>
                  <a:cubicBezTo>
                    <a:pt x="249" y="2"/>
                    <a:pt x="240" y="9"/>
                    <a:pt x="238" y="18"/>
                  </a:cubicBezTo>
                  <a:cubicBezTo>
                    <a:pt x="234" y="30"/>
                    <a:pt x="231" y="42"/>
                    <a:pt x="227" y="53"/>
                  </a:cubicBezTo>
                  <a:cubicBezTo>
                    <a:pt x="225" y="61"/>
                    <a:pt x="219" y="68"/>
                    <a:pt x="212" y="71"/>
                  </a:cubicBezTo>
                  <a:cubicBezTo>
                    <a:pt x="204" y="75"/>
                    <a:pt x="195" y="79"/>
                    <a:pt x="186" y="83"/>
                  </a:cubicBezTo>
                  <a:cubicBezTo>
                    <a:pt x="177" y="86"/>
                    <a:pt x="167" y="85"/>
                    <a:pt x="159" y="81"/>
                  </a:cubicBezTo>
                  <a:cubicBezTo>
                    <a:pt x="149" y="76"/>
                    <a:pt x="138" y="69"/>
                    <a:pt x="128" y="64"/>
                  </a:cubicBezTo>
                  <a:cubicBezTo>
                    <a:pt x="120" y="60"/>
                    <a:pt x="110" y="60"/>
                    <a:pt x="103" y="66"/>
                  </a:cubicBezTo>
                  <a:cubicBezTo>
                    <a:pt x="89" y="77"/>
                    <a:pt x="76" y="89"/>
                    <a:pt x="66" y="104"/>
                  </a:cubicBezTo>
                  <a:cubicBezTo>
                    <a:pt x="60" y="111"/>
                    <a:pt x="60" y="120"/>
                    <a:pt x="64" y="129"/>
                  </a:cubicBezTo>
                  <a:cubicBezTo>
                    <a:pt x="69" y="139"/>
                    <a:pt x="75" y="149"/>
                    <a:pt x="81" y="159"/>
                  </a:cubicBezTo>
                  <a:cubicBezTo>
                    <a:pt x="85" y="167"/>
                    <a:pt x="86" y="176"/>
                    <a:pt x="83" y="184"/>
                  </a:cubicBezTo>
                  <a:cubicBezTo>
                    <a:pt x="79" y="193"/>
                    <a:pt x="75" y="204"/>
                    <a:pt x="71" y="214"/>
                  </a:cubicBezTo>
                  <a:cubicBezTo>
                    <a:pt x="67" y="221"/>
                    <a:pt x="62" y="226"/>
                    <a:pt x="54" y="229"/>
                  </a:cubicBezTo>
                  <a:cubicBezTo>
                    <a:pt x="43" y="233"/>
                    <a:pt x="32" y="236"/>
                    <a:pt x="20" y="239"/>
                  </a:cubicBezTo>
                  <a:cubicBezTo>
                    <a:pt x="11" y="241"/>
                    <a:pt x="3" y="249"/>
                    <a:pt x="1" y="260"/>
                  </a:cubicBezTo>
                  <a:cubicBezTo>
                    <a:pt x="0" y="277"/>
                    <a:pt x="1" y="295"/>
                    <a:pt x="2" y="312"/>
                  </a:cubicBezTo>
                  <a:cubicBezTo>
                    <a:pt x="3" y="322"/>
                    <a:pt x="10" y="328"/>
                    <a:pt x="18" y="331"/>
                  </a:cubicBezTo>
                  <a:cubicBezTo>
                    <a:pt x="29" y="335"/>
                    <a:pt x="39" y="338"/>
                    <a:pt x="50" y="341"/>
                  </a:cubicBezTo>
                  <a:cubicBezTo>
                    <a:pt x="60" y="344"/>
                    <a:pt x="67" y="350"/>
                    <a:pt x="71" y="360"/>
                  </a:cubicBezTo>
                  <a:cubicBezTo>
                    <a:pt x="75" y="369"/>
                    <a:pt x="79" y="378"/>
                    <a:pt x="82" y="387"/>
                  </a:cubicBezTo>
                  <a:cubicBezTo>
                    <a:pt x="84" y="391"/>
                    <a:pt x="88" y="395"/>
                    <a:pt x="85" y="400"/>
                  </a:cubicBezTo>
                  <a:cubicBezTo>
                    <a:pt x="85" y="403"/>
                    <a:pt x="84" y="405"/>
                    <a:pt x="82" y="408"/>
                  </a:cubicBezTo>
                  <a:cubicBezTo>
                    <a:pt x="77" y="419"/>
                    <a:pt x="71" y="429"/>
                    <a:pt x="65" y="440"/>
                  </a:cubicBezTo>
                  <a:cubicBezTo>
                    <a:pt x="60" y="452"/>
                    <a:pt x="60" y="461"/>
                    <a:pt x="68" y="470"/>
                  </a:cubicBezTo>
                  <a:cubicBezTo>
                    <a:pt x="75" y="477"/>
                    <a:pt x="81" y="484"/>
                    <a:pt x="87" y="490"/>
                  </a:cubicBezTo>
                  <a:cubicBezTo>
                    <a:pt x="93" y="495"/>
                    <a:pt x="97" y="500"/>
                    <a:pt x="103" y="505"/>
                  </a:cubicBezTo>
                  <a:cubicBezTo>
                    <a:pt x="110" y="512"/>
                    <a:pt x="119" y="511"/>
                    <a:pt x="127" y="508"/>
                  </a:cubicBezTo>
                  <a:cubicBezTo>
                    <a:pt x="136" y="503"/>
                    <a:pt x="145" y="498"/>
                    <a:pt x="153" y="494"/>
                  </a:cubicBezTo>
                  <a:cubicBezTo>
                    <a:pt x="163" y="487"/>
                    <a:pt x="173" y="485"/>
                    <a:pt x="184" y="489"/>
                  </a:cubicBezTo>
                  <a:cubicBezTo>
                    <a:pt x="193" y="493"/>
                    <a:pt x="201" y="496"/>
                    <a:pt x="210" y="500"/>
                  </a:cubicBezTo>
                  <a:cubicBezTo>
                    <a:pt x="218" y="503"/>
                    <a:pt x="225" y="509"/>
                    <a:pt x="229" y="518"/>
                  </a:cubicBezTo>
                  <a:cubicBezTo>
                    <a:pt x="232" y="529"/>
                    <a:pt x="235" y="540"/>
                    <a:pt x="238" y="551"/>
                  </a:cubicBezTo>
                  <a:cubicBezTo>
                    <a:pt x="240" y="559"/>
                    <a:pt x="244" y="565"/>
                    <a:pt x="252" y="568"/>
                  </a:cubicBezTo>
                  <a:cubicBezTo>
                    <a:pt x="259" y="570"/>
                    <a:pt x="266" y="570"/>
                    <a:pt x="273" y="571"/>
                  </a:cubicBezTo>
                  <a:cubicBezTo>
                    <a:pt x="285" y="571"/>
                    <a:pt x="298" y="569"/>
                    <a:pt x="310" y="569"/>
                  </a:cubicBezTo>
                  <a:cubicBezTo>
                    <a:pt x="319" y="569"/>
                    <a:pt x="328" y="559"/>
                    <a:pt x="330" y="551"/>
                  </a:cubicBezTo>
                  <a:cubicBezTo>
                    <a:pt x="332" y="541"/>
                    <a:pt x="336" y="530"/>
                    <a:pt x="339" y="520"/>
                  </a:cubicBezTo>
                  <a:cubicBezTo>
                    <a:pt x="342" y="512"/>
                    <a:pt x="348" y="505"/>
                    <a:pt x="356" y="501"/>
                  </a:cubicBezTo>
                  <a:cubicBezTo>
                    <a:pt x="365" y="497"/>
                    <a:pt x="374" y="494"/>
                    <a:pt x="383" y="490"/>
                  </a:cubicBezTo>
                  <a:cubicBezTo>
                    <a:pt x="390" y="486"/>
                    <a:pt x="398" y="486"/>
                    <a:pt x="405" y="489"/>
                  </a:cubicBezTo>
                  <a:cubicBezTo>
                    <a:pt x="414" y="493"/>
                    <a:pt x="422" y="498"/>
                    <a:pt x="430" y="502"/>
                  </a:cubicBezTo>
                  <a:cubicBezTo>
                    <a:pt x="437" y="505"/>
                    <a:pt x="444" y="511"/>
                    <a:pt x="452" y="509"/>
                  </a:cubicBezTo>
                  <a:cubicBezTo>
                    <a:pt x="457" y="509"/>
                    <a:pt x="462" y="507"/>
                    <a:pt x="466" y="504"/>
                  </a:cubicBezTo>
                  <a:cubicBezTo>
                    <a:pt x="479" y="493"/>
                    <a:pt x="490" y="481"/>
                    <a:pt x="501" y="468"/>
                  </a:cubicBezTo>
                  <a:cubicBezTo>
                    <a:pt x="508" y="460"/>
                    <a:pt x="508" y="452"/>
                    <a:pt x="504" y="442"/>
                  </a:cubicBezTo>
                  <a:cubicBezTo>
                    <a:pt x="499" y="434"/>
                    <a:pt x="495" y="425"/>
                    <a:pt x="490" y="417"/>
                  </a:cubicBezTo>
                  <a:cubicBezTo>
                    <a:pt x="483" y="405"/>
                    <a:pt x="482" y="393"/>
                    <a:pt x="488" y="380"/>
                  </a:cubicBezTo>
                  <a:cubicBezTo>
                    <a:pt x="490" y="376"/>
                    <a:pt x="493" y="371"/>
                    <a:pt x="495" y="364"/>
                  </a:cubicBezTo>
                  <a:cubicBezTo>
                    <a:pt x="499" y="354"/>
                    <a:pt x="504" y="345"/>
                    <a:pt x="515" y="341"/>
                  </a:cubicBezTo>
                  <a:cubicBezTo>
                    <a:pt x="526" y="338"/>
                    <a:pt x="537" y="334"/>
                    <a:pt x="548" y="331"/>
                  </a:cubicBezTo>
                  <a:cubicBezTo>
                    <a:pt x="556" y="329"/>
                    <a:pt x="565" y="320"/>
                    <a:pt x="565" y="312"/>
                  </a:cubicBezTo>
                  <a:cubicBezTo>
                    <a:pt x="566" y="300"/>
                    <a:pt x="567" y="287"/>
                    <a:pt x="567" y="275"/>
                  </a:cubicBezTo>
                  <a:cubicBezTo>
                    <a:pt x="567" y="269"/>
                    <a:pt x="565" y="264"/>
                    <a:pt x="565" y="260"/>
                  </a:cubicBezTo>
                  <a:close/>
                  <a:moveTo>
                    <a:pt x="285" y="355"/>
                  </a:moveTo>
                  <a:cubicBezTo>
                    <a:pt x="246" y="355"/>
                    <a:pt x="215" y="324"/>
                    <a:pt x="215" y="285"/>
                  </a:cubicBezTo>
                  <a:cubicBezTo>
                    <a:pt x="215" y="246"/>
                    <a:pt x="246" y="215"/>
                    <a:pt x="285" y="215"/>
                  </a:cubicBezTo>
                  <a:cubicBezTo>
                    <a:pt x="324" y="215"/>
                    <a:pt x="355" y="246"/>
                    <a:pt x="355" y="285"/>
                  </a:cubicBezTo>
                  <a:cubicBezTo>
                    <a:pt x="355" y="324"/>
                    <a:pt x="324" y="355"/>
                    <a:pt x="285" y="355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343A1166-EC03-42C6-97F4-C75B5F553D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29161" y="3244240"/>
              <a:ext cx="1275620" cy="1295261"/>
            </a:xfrm>
            <a:custGeom>
              <a:avLst/>
              <a:gdLst>
                <a:gd name="T0" fmla="*/ 548 w 567"/>
                <a:gd name="T1" fmla="*/ 239 h 571"/>
                <a:gd name="T2" fmla="*/ 495 w 567"/>
                <a:gd name="T3" fmla="*/ 210 h 571"/>
                <a:gd name="T4" fmla="*/ 485 w 567"/>
                <a:gd name="T5" fmla="*/ 162 h 571"/>
                <a:gd name="T6" fmla="*/ 506 w 567"/>
                <a:gd name="T7" fmla="*/ 119 h 571"/>
                <a:gd name="T8" fmla="*/ 465 w 567"/>
                <a:gd name="T9" fmla="*/ 66 h 571"/>
                <a:gd name="T10" fmla="*/ 409 w 567"/>
                <a:gd name="T11" fmla="*/ 79 h 571"/>
                <a:gd name="T12" fmla="*/ 355 w 567"/>
                <a:gd name="T13" fmla="*/ 71 h 571"/>
                <a:gd name="T14" fmla="*/ 330 w 567"/>
                <a:gd name="T15" fmla="*/ 19 h 571"/>
                <a:gd name="T16" fmla="*/ 258 w 567"/>
                <a:gd name="T17" fmla="*/ 1 h 571"/>
                <a:gd name="T18" fmla="*/ 227 w 567"/>
                <a:gd name="T19" fmla="*/ 53 h 571"/>
                <a:gd name="T20" fmla="*/ 186 w 567"/>
                <a:gd name="T21" fmla="*/ 83 h 571"/>
                <a:gd name="T22" fmla="*/ 128 w 567"/>
                <a:gd name="T23" fmla="*/ 64 h 571"/>
                <a:gd name="T24" fmla="*/ 66 w 567"/>
                <a:gd name="T25" fmla="*/ 104 h 571"/>
                <a:gd name="T26" fmla="*/ 81 w 567"/>
                <a:gd name="T27" fmla="*/ 159 h 571"/>
                <a:gd name="T28" fmla="*/ 71 w 567"/>
                <a:gd name="T29" fmla="*/ 214 h 571"/>
                <a:gd name="T30" fmla="*/ 20 w 567"/>
                <a:gd name="T31" fmla="*/ 239 h 571"/>
                <a:gd name="T32" fmla="*/ 2 w 567"/>
                <a:gd name="T33" fmla="*/ 312 h 571"/>
                <a:gd name="T34" fmla="*/ 50 w 567"/>
                <a:gd name="T35" fmla="*/ 341 h 571"/>
                <a:gd name="T36" fmla="*/ 82 w 567"/>
                <a:gd name="T37" fmla="*/ 387 h 571"/>
                <a:gd name="T38" fmla="*/ 82 w 567"/>
                <a:gd name="T39" fmla="*/ 408 h 571"/>
                <a:gd name="T40" fmla="*/ 68 w 567"/>
                <a:gd name="T41" fmla="*/ 470 h 571"/>
                <a:gd name="T42" fmla="*/ 103 w 567"/>
                <a:gd name="T43" fmla="*/ 505 h 571"/>
                <a:gd name="T44" fmla="*/ 153 w 567"/>
                <a:gd name="T45" fmla="*/ 494 h 571"/>
                <a:gd name="T46" fmla="*/ 210 w 567"/>
                <a:gd name="T47" fmla="*/ 500 h 571"/>
                <a:gd name="T48" fmla="*/ 238 w 567"/>
                <a:gd name="T49" fmla="*/ 551 h 571"/>
                <a:gd name="T50" fmla="*/ 273 w 567"/>
                <a:gd name="T51" fmla="*/ 571 h 571"/>
                <a:gd name="T52" fmla="*/ 330 w 567"/>
                <a:gd name="T53" fmla="*/ 551 h 571"/>
                <a:gd name="T54" fmla="*/ 356 w 567"/>
                <a:gd name="T55" fmla="*/ 501 h 571"/>
                <a:gd name="T56" fmla="*/ 405 w 567"/>
                <a:gd name="T57" fmla="*/ 489 h 571"/>
                <a:gd name="T58" fmla="*/ 452 w 567"/>
                <a:gd name="T59" fmla="*/ 509 h 571"/>
                <a:gd name="T60" fmla="*/ 501 w 567"/>
                <a:gd name="T61" fmla="*/ 468 h 571"/>
                <a:gd name="T62" fmla="*/ 490 w 567"/>
                <a:gd name="T63" fmla="*/ 417 h 571"/>
                <a:gd name="T64" fmla="*/ 495 w 567"/>
                <a:gd name="T65" fmla="*/ 364 h 571"/>
                <a:gd name="T66" fmla="*/ 548 w 567"/>
                <a:gd name="T67" fmla="*/ 331 h 571"/>
                <a:gd name="T68" fmla="*/ 567 w 567"/>
                <a:gd name="T69" fmla="*/ 275 h 571"/>
                <a:gd name="T70" fmla="*/ 285 w 567"/>
                <a:gd name="T71" fmla="*/ 355 h 571"/>
                <a:gd name="T72" fmla="*/ 285 w 567"/>
                <a:gd name="T73" fmla="*/ 215 h 571"/>
                <a:gd name="T74" fmla="*/ 285 w 567"/>
                <a:gd name="T75" fmla="*/ 355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7" h="571">
                  <a:moveTo>
                    <a:pt x="565" y="260"/>
                  </a:moveTo>
                  <a:cubicBezTo>
                    <a:pt x="566" y="250"/>
                    <a:pt x="557" y="241"/>
                    <a:pt x="548" y="239"/>
                  </a:cubicBezTo>
                  <a:cubicBezTo>
                    <a:pt x="537" y="236"/>
                    <a:pt x="526" y="232"/>
                    <a:pt x="515" y="229"/>
                  </a:cubicBezTo>
                  <a:cubicBezTo>
                    <a:pt x="506" y="227"/>
                    <a:pt x="499" y="219"/>
                    <a:pt x="495" y="210"/>
                  </a:cubicBezTo>
                  <a:cubicBezTo>
                    <a:pt x="492" y="202"/>
                    <a:pt x="489" y="193"/>
                    <a:pt x="486" y="186"/>
                  </a:cubicBezTo>
                  <a:cubicBezTo>
                    <a:pt x="480" y="177"/>
                    <a:pt x="480" y="170"/>
                    <a:pt x="485" y="162"/>
                  </a:cubicBezTo>
                  <a:cubicBezTo>
                    <a:pt x="490" y="153"/>
                    <a:pt x="495" y="145"/>
                    <a:pt x="499" y="137"/>
                  </a:cubicBezTo>
                  <a:cubicBezTo>
                    <a:pt x="502" y="131"/>
                    <a:pt x="506" y="126"/>
                    <a:pt x="506" y="119"/>
                  </a:cubicBezTo>
                  <a:cubicBezTo>
                    <a:pt x="507" y="106"/>
                    <a:pt x="499" y="98"/>
                    <a:pt x="492" y="91"/>
                  </a:cubicBezTo>
                  <a:cubicBezTo>
                    <a:pt x="484" y="82"/>
                    <a:pt x="474" y="74"/>
                    <a:pt x="465" y="66"/>
                  </a:cubicBezTo>
                  <a:cubicBezTo>
                    <a:pt x="457" y="60"/>
                    <a:pt x="449" y="59"/>
                    <a:pt x="440" y="63"/>
                  </a:cubicBezTo>
                  <a:cubicBezTo>
                    <a:pt x="430" y="68"/>
                    <a:pt x="420" y="74"/>
                    <a:pt x="409" y="79"/>
                  </a:cubicBezTo>
                  <a:cubicBezTo>
                    <a:pt x="401" y="84"/>
                    <a:pt x="392" y="86"/>
                    <a:pt x="383" y="83"/>
                  </a:cubicBezTo>
                  <a:cubicBezTo>
                    <a:pt x="373" y="79"/>
                    <a:pt x="363" y="75"/>
                    <a:pt x="355" y="71"/>
                  </a:cubicBezTo>
                  <a:cubicBezTo>
                    <a:pt x="348" y="67"/>
                    <a:pt x="342" y="61"/>
                    <a:pt x="340" y="54"/>
                  </a:cubicBezTo>
                  <a:cubicBezTo>
                    <a:pt x="336" y="42"/>
                    <a:pt x="333" y="30"/>
                    <a:pt x="330" y="19"/>
                  </a:cubicBezTo>
                  <a:cubicBezTo>
                    <a:pt x="327" y="11"/>
                    <a:pt x="318" y="2"/>
                    <a:pt x="310" y="1"/>
                  </a:cubicBezTo>
                  <a:cubicBezTo>
                    <a:pt x="293" y="0"/>
                    <a:pt x="276" y="0"/>
                    <a:pt x="258" y="1"/>
                  </a:cubicBezTo>
                  <a:cubicBezTo>
                    <a:pt x="249" y="2"/>
                    <a:pt x="240" y="9"/>
                    <a:pt x="238" y="18"/>
                  </a:cubicBezTo>
                  <a:cubicBezTo>
                    <a:pt x="234" y="30"/>
                    <a:pt x="231" y="42"/>
                    <a:pt x="227" y="53"/>
                  </a:cubicBezTo>
                  <a:cubicBezTo>
                    <a:pt x="225" y="61"/>
                    <a:pt x="219" y="68"/>
                    <a:pt x="212" y="71"/>
                  </a:cubicBezTo>
                  <a:cubicBezTo>
                    <a:pt x="204" y="75"/>
                    <a:pt x="195" y="79"/>
                    <a:pt x="186" y="83"/>
                  </a:cubicBezTo>
                  <a:cubicBezTo>
                    <a:pt x="177" y="86"/>
                    <a:pt x="167" y="85"/>
                    <a:pt x="159" y="81"/>
                  </a:cubicBezTo>
                  <a:cubicBezTo>
                    <a:pt x="149" y="76"/>
                    <a:pt x="138" y="69"/>
                    <a:pt x="128" y="64"/>
                  </a:cubicBezTo>
                  <a:cubicBezTo>
                    <a:pt x="120" y="60"/>
                    <a:pt x="110" y="60"/>
                    <a:pt x="103" y="66"/>
                  </a:cubicBezTo>
                  <a:cubicBezTo>
                    <a:pt x="89" y="77"/>
                    <a:pt x="76" y="89"/>
                    <a:pt x="66" y="104"/>
                  </a:cubicBezTo>
                  <a:cubicBezTo>
                    <a:pt x="60" y="111"/>
                    <a:pt x="60" y="120"/>
                    <a:pt x="64" y="129"/>
                  </a:cubicBezTo>
                  <a:cubicBezTo>
                    <a:pt x="69" y="139"/>
                    <a:pt x="75" y="149"/>
                    <a:pt x="81" y="159"/>
                  </a:cubicBezTo>
                  <a:cubicBezTo>
                    <a:pt x="85" y="167"/>
                    <a:pt x="86" y="176"/>
                    <a:pt x="83" y="184"/>
                  </a:cubicBezTo>
                  <a:cubicBezTo>
                    <a:pt x="79" y="193"/>
                    <a:pt x="75" y="204"/>
                    <a:pt x="71" y="214"/>
                  </a:cubicBezTo>
                  <a:cubicBezTo>
                    <a:pt x="67" y="221"/>
                    <a:pt x="62" y="226"/>
                    <a:pt x="54" y="229"/>
                  </a:cubicBezTo>
                  <a:cubicBezTo>
                    <a:pt x="43" y="233"/>
                    <a:pt x="32" y="236"/>
                    <a:pt x="20" y="239"/>
                  </a:cubicBezTo>
                  <a:cubicBezTo>
                    <a:pt x="11" y="241"/>
                    <a:pt x="3" y="249"/>
                    <a:pt x="1" y="260"/>
                  </a:cubicBezTo>
                  <a:cubicBezTo>
                    <a:pt x="0" y="277"/>
                    <a:pt x="1" y="295"/>
                    <a:pt x="2" y="312"/>
                  </a:cubicBezTo>
                  <a:cubicBezTo>
                    <a:pt x="3" y="322"/>
                    <a:pt x="10" y="328"/>
                    <a:pt x="18" y="331"/>
                  </a:cubicBezTo>
                  <a:cubicBezTo>
                    <a:pt x="29" y="335"/>
                    <a:pt x="39" y="338"/>
                    <a:pt x="50" y="341"/>
                  </a:cubicBezTo>
                  <a:cubicBezTo>
                    <a:pt x="60" y="344"/>
                    <a:pt x="67" y="350"/>
                    <a:pt x="71" y="360"/>
                  </a:cubicBezTo>
                  <a:cubicBezTo>
                    <a:pt x="75" y="369"/>
                    <a:pt x="79" y="378"/>
                    <a:pt x="82" y="387"/>
                  </a:cubicBezTo>
                  <a:cubicBezTo>
                    <a:pt x="84" y="391"/>
                    <a:pt x="88" y="395"/>
                    <a:pt x="85" y="400"/>
                  </a:cubicBezTo>
                  <a:cubicBezTo>
                    <a:pt x="85" y="403"/>
                    <a:pt x="84" y="405"/>
                    <a:pt x="82" y="408"/>
                  </a:cubicBezTo>
                  <a:cubicBezTo>
                    <a:pt x="77" y="419"/>
                    <a:pt x="71" y="429"/>
                    <a:pt x="65" y="440"/>
                  </a:cubicBezTo>
                  <a:cubicBezTo>
                    <a:pt x="60" y="452"/>
                    <a:pt x="60" y="461"/>
                    <a:pt x="68" y="470"/>
                  </a:cubicBezTo>
                  <a:cubicBezTo>
                    <a:pt x="75" y="477"/>
                    <a:pt x="81" y="484"/>
                    <a:pt x="87" y="490"/>
                  </a:cubicBezTo>
                  <a:cubicBezTo>
                    <a:pt x="93" y="495"/>
                    <a:pt x="97" y="500"/>
                    <a:pt x="103" y="505"/>
                  </a:cubicBezTo>
                  <a:cubicBezTo>
                    <a:pt x="110" y="512"/>
                    <a:pt x="119" y="511"/>
                    <a:pt x="127" y="508"/>
                  </a:cubicBezTo>
                  <a:cubicBezTo>
                    <a:pt x="136" y="503"/>
                    <a:pt x="145" y="498"/>
                    <a:pt x="153" y="494"/>
                  </a:cubicBezTo>
                  <a:cubicBezTo>
                    <a:pt x="163" y="487"/>
                    <a:pt x="173" y="485"/>
                    <a:pt x="184" y="489"/>
                  </a:cubicBezTo>
                  <a:cubicBezTo>
                    <a:pt x="193" y="493"/>
                    <a:pt x="201" y="496"/>
                    <a:pt x="210" y="500"/>
                  </a:cubicBezTo>
                  <a:cubicBezTo>
                    <a:pt x="218" y="503"/>
                    <a:pt x="225" y="509"/>
                    <a:pt x="229" y="518"/>
                  </a:cubicBezTo>
                  <a:cubicBezTo>
                    <a:pt x="232" y="529"/>
                    <a:pt x="235" y="540"/>
                    <a:pt x="238" y="551"/>
                  </a:cubicBezTo>
                  <a:cubicBezTo>
                    <a:pt x="240" y="559"/>
                    <a:pt x="244" y="565"/>
                    <a:pt x="252" y="568"/>
                  </a:cubicBezTo>
                  <a:cubicBezTo>
                    <a:pt x="259" y="570"/>
                    <a:pt x="266" y="570"/>
                    <a:pt x="273" y="571"/>
                  </a:cubicBezTo>
                  <a:cubicBezTo>
                    <a:pt x="285" y="571"/>
                    <a:pt x="298" y="569"/>
                    <a:pt x="310" y="569"/>
                  </a:cubicBezTo>
                  <a:cubicBezTo>
                    <a:pt x="319" y="569"/>
                    <a:pt x="328" y="559"/>
                    <a:pt x="330" y="551"/>
                  </a:cubicBezTo>
                  <a:cubicBezTo>
                    <a:pt x="332" y="541"/>
                    <a:pt x="336" y="530"/>
                    <a:pt x="339" y="520"/>
                  </a:cubicBezTo>
                  <a:cubicBezTo>
                    <a:pt x="342" y="512"/>
                    <a:pt x="348" y="505"/>
                    <a:pt x="356" y="501"/>
                  </a:cubicBezTo>
                  <a:cubicBezTo>
                    <a:pt x="365" y="497"/>
                    <a:pt x="374" y="494"/>
                    <a:pt x="383" y="490"/>
                  </a:cubicBezTo>
                  <a:cubicBezTo>
                    <a:pt x="390" y="486"/>
                    <a:pt x="398" y="486"/>
                    <a:pt x="405" y="489"/>
                  </a:cubicBezTo>
                  <a:cubicBezTo>
                    <a:pt x="414" y="493"/>
                    <a:pt x="422" y="498"/>
                    <a:pt x="430" y="502"/>
                  </a:cubicBezTo>
                  <a:cubicBezTo>
                    <a:pt x="437" y="505"/>
                    <a:pt x="444" y="511"/>
                    <a:pt x="452" y="509"/>
                  </a:cubicBezTo>
                  <a:cubicBezTo>
                    <a:pt x="457" y="509"/>
                    <a:pt x="462" y="507"/>
                    <a:pt x="466" y="504"/>
                  </a:cubicBezTo>
                  <a:cubicBezTo>
                    <a:pt x="479" y="493"/>
                    <a:pt x="490" y="481"/>
                    <a:pt x="501" y="468"/>
                  </a:cubicBezTo>
                  <a:cubicBezTo>
                    <a:pt x="508" y="460"/>
                    <a:pt x="508" y="452"/>
                    <a:pt x="504" y="442"/>
                  </a:cubicBezTo>
                  <a:cubicBezTo>
                    <a:pt x="499" y="434"/>
                    <a:pt x="495" y="425"/>
                    <a:pt x="490" y="417"/>
                  </a:cubicBezTo>
                  <a:cubicBezTo>
                    <a:pt x="483" y="405"/>
                    <a:pt x="482" y="393"/>
                    <a:pt x="488" y="380"/>
                  </a:cubicBezTo>
                  <a:cubicBezTo>
                    <a:pt x="490" y="376"/>
                    <a:pt x="493" y="371"/>
                    <a:pt x="495" y="364"/>
                  </a:cubicBezTo>
                  <a:cubicBezTo>
                    <a:pt x="499" y="354"/>
                    <a:pt x="504" y="345"/>
                    <a:pt x="515" y="341"/>
                  </a:cubicBezTo>
                  <a:cubicBezTo>
                    <a:pt x="526" y="338"/>
                    <a:pt x="537" y="334"/>
                    <a:pt x="548" y="331"/>
                  </a:cubicBezTo>
                  <a:cubicBezTo>
                    <a:pt x="556" y="329"/>
                    <a:pt x="565" y="320"/>
                    <a:pt x="565" y="312"/>
                  </a:cubicBezTo>
                  <a:cubicBezTo>
                    <a:pt x="566" y="300"/>
                    <a:pt x="567" y="287"/>
                    <a:pt x="567" y="275"/>
                  </a:cubicBezTo>
                  <a:cubicBezTo>
                    <a:pt x="567" y="269"/>
                    <a:pt x="565" y="264"/>
                    <a:pt x="565" y="260"/>
                  </a:cubicBezTo>
                  <a:close/>
                  <a:moveTo>
                    <a:pt x="285" y="355"/>
                  </a:moveTo>
                  <a:cubicBezTo>
                    <a:pt x="246" y="355"/>
                    <a:pt x="215" y="324"/>
                    <a:pt x="215" y="285"/>
                  </a:cubicBezTo>
                  <a:cubicBezTo>
                    <a:pt x="215" y="246"/>
                    <a:pt x="246" y="215"/>
                    <a:pt x="285" y="215"/>
                  </a:cubicBezTo>
                  <a:cubicBezTo>
                    <a:pt x="324" y="215"/>
                    <a:pt x="355" y="246"/>
                    <a:pt x="355" y="285"/>
                  </a:cubicBezTo>
                  <a:cubicBezTo>
                    <a:pt x="355" y="324"/>
                    <a:pt x="324" y="355"/>
                    <a:pt x="285" y="355"/>
                  </a:cubicBezTo>
                  <a:close/>
                </a:path>
              </a:pathLst>
            </a:custGeom>
            <a:solidFill>
              <a:srgbClr val="0F6FC6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7F178456-FC42-47A4-B715-3E362C75B2C5}"/>
                </a:ext>
              </a:extLst>
            </p:cNvPr>
            <p:cNvSpPr>
              <a:spLocks noEditPoints="1"/>
            </p:cNvSpPr>
            <p:nvPr/>
          </p:nvSpPr>
          <p:spPr bwMode="auto">
            <a:xfrm rot="20386719">
              <a:off x="7376787" y="3735435"/>
              <a:ext cx="1275620" cy="1295262"/>
            </a:xfrm>
            <a:custGeom>
              <a:avLst/>
              <a:gdLst>
                <a:gd name="T0" fmla="*/ 548 w 567"/>
                <a:gd name="T1" fmla="*/ 239 h 571"/>
                <a:gd name="T2" fmla="*/ 495 w 567"/>
                <a:gd name="T3" fmla="*/ 210 h 571"/>
                <a:gd name="T4" fmla="*/ 485 w 567"/>
                <a:gd name="T5" fmla="*/ 162 h 571"/>
                <a:gd name="T6" fmla="*/ 506 w 567"/>
                <a:gd name="T7" fmla="*/ 119 h 571"/>
                <a:gd name="T8" fmla="*/ 465 w 567"/>
                <a:gd name="T9" fmla="*/ 66 h 571"/>
                <a:gd name="T10" fmla="*/ 409 w 567"/>
                <a:gd name="T11" fmla="*/ 79 h 571"/>
                <a:gd name="T12" fmla="*/ 355 w 567"/>
                <a:gd name="T13" fmla="*/ 71 h 571"/>
                <a:gd name="T14" fmla="*/ 330 w 567"/>
                <a:gd name="T15" fmla="*/ 19 h 571"/>
                <a:gd name="T16" fmla="*/ 258 w 567"/>
                <a:gd name="T17" fmla="*/ 1 h 571"/>
                <a:gd name="T18" fmla="*/ 227 w 567"/>
                <a:gd name="T19" fmla="*/ 53 h 571"/>
                <a:gd name="T20" fmla="*/ 186 w 567"/>
                <a:gd name="T21" fmla="*/ 83 h 571"/>
                <a:gd name="T22" fmla="*/ 128 w 567"/>
                <a:gd name="T23" fmla="*/ 64 h 571"/>
                <a:gd name="T24" fmla="*/ 66 w 567"/>
                <a:gd name="T25" fmla="*/ 104 h 571"/>
                <a:gd name="T26" fmla="*/ 81 w 567"/>
                <a:gd name="T27" fmla="*/ 159 h 571"/>
                <a:gd name="T28" fmla="*/ 71 w 567"/>
                <a:gd name="T29" fmla="*/ 214 h 571"/>
                <a:gd name="T30" fmla="*/ 20 w 567"/>
                <a:gd name="T31" fmla="*/ 239 h 571"/>
                <a:gd name="T32" fmla="*/ 2 w 567"/>
                <a:gd name="T33" fmla="*/ 312 h 571"/>
                <a:gd name="T34" fmla="*/ 50 w 567"/>
                <a:gd name="T35" fmla="*/ 341 h 571"/>
                <a:gd name="T36" fmla="*/ 82 w 567"/>
                <a:gd name="T37" fmla="*/ 387 h 571"/>
                <a:gd name="T38" fmla="*/ 82 w 567"/>
                <a:gd name="T39" fmla="*/ 408 h 571"/>
                <a:gd name="T40" fmla="*/ 68 w 567"/>
                <a:gd name="T41" fmla="*/ 470 h 571"/>
                <a:gd name="T42" fmla="*/ 103 w 567"/>
                <a:gd name="T43" fmla="*/ 505 h 571"/>
                <a:gd name="T44" fmla="*/ 153 w 567"/>
                <a:gd name="T45" fmla="*/ 494 h 571"/>
                <a:gd name="T46" fmla="*/ 210 w 567"/>
                <a:gd name="T47" fmla="*/ 500 h 571"/>
                <a:gd name="T48" fmla="*/ 238 w 567"/>
                <a:gd name="T49" fmla="*/ 551 h 571"/>
                <a:gd name="T50" fmla="*/ 273 w 567"/>
                <a:gd name="T51" fmla="*/ 571 h 571"/>
                <a:gd name="T52" fmla="*/ 330 w 567"/>
                <a:gd name="T53" fmla="*/ 551 h 571"/>
                <a:gd name="T54" fmla="*/ 356 w 567"/>
                <a:gd name="T55" fmla="*/ 501 h 571"/>
                <a:gd name="T56" fmla="*/ 405 w 567"/>
                <a:gd name="T57" fmla="*/ 489 h 571"/>
                <a:gd name="T58" fmla="*/ 452 w 567"/>
                <a:gd name="T59" fmla="*/ 509 h 571"/>
                <a:gd name="T60" fmla="*/ 501 w 567"/>
                <a:gd name="T61" fmla="*/ 468 h 571"/>
                <a:gd name="T62" fmla="*/ 490 w 567"/>
                <a:gd name="T63" fmla="*/ 417 h 571"/>
                <a:gd name="T64" fmla="*/ 495 w 567"/>
                <a:gd name="T65" fmla="*/ 364 h 571"/>
                <a:gd name="T66" fmla="*/ 548 w 567"/>
                <a:gd name="T67" fmla="*/ 331 h 571"/>
                <a:gd name="T68" fmla="*/ 567 w 567"/>
                <a:gd name="T69" fmla="*/ 275 h 571"/>
                <a:gd name="T70" fmla="*/ 285 w 567"/>
                <a:gd name="T71" fmla="*/ 355 h 571"/>
                <a:gd name="T72" fmla="*/ 285 w 567"/>
                <a:gd name="T73" fmla="*/ 215 h 571"/>
                <a:gd name="T74" fmla="*/ 285 w 567"/>
                <a:gd name="T75" fmla="*/ 355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7" h="571">
                  <a:moveTo>
                    <a:pt x="565" y="260"/>
                  </a:moveTo>
                  <a:cubicBezTo>
                    <a:pt x="566" y="250"/>
                    <a:pt x="557" y="241"/>
                    <a:pt x="548" y="239"/>
                  </a:cubicBezTo>
                  <a:cubicBezTo>
                    <a:pt x="537" y="236"/>
                    <a:pt x="526" y="232"/>
                    <a:pt x="515" y="229"/>
                  </a:cubicBezTo>
                  <a:cubicBezTo>
                    <a:pt x="506" y="227"/>
                    <a:pt x="499" y="219"/>
                    <a:pt x="495" y="210"/>
                  </a:cubicBezTo>
                  <a:cubicBezTo>
                    <a:pt x="492" y="202"/>
                    <a:pt x="489" y="193"/>
                    <a:pt x="486" y="186"/>
                  </a:cubicBezTo>
                  <a:cubicBezTo>
                    <a:pt x="480" y="177"/>
                    <a:pt x="480" y="170"/>
                    <a:pt x="485" y="162"/>
                  </a:cubicBezTo>
                  <a:cubicBezTo>
                    <a:pt x="490" y="153"/>
                    <a:pt x="495" y="145"/>
                    <a:pt x="499" y="137"/>
                  </a:cubicBezTo>
                  <a:cubicBezTo>
                    <a:pt x="502" y="131"/>
                    <a:pt x="506" y="126"/>
                    <a:pt x="506" y="119"/>
                  </a:cubicBezTo>
                  <a:cubicBezTo>
                    <a:pt x="507" y="106"/>
                    <a:pt x="499" y="98"/>
                    <a:pt x="492" y="91"/>
                  </a:cubicBezTo>
                  <a:cubicBezTo>
                    <a:pt x="484" y="82"/>
                    <a:pt x="474" y="74"/>
                    <a:pt x="465" y="66"/>
                  </a:cubicBezTo>
                  <a:cubicBezTo>
                    <a:pt x="457" y="60"/>
                    <a:pt x="449" y="59"/>
                    <a:pt x="440" y="63"/>
                  </a:cubicBezTo>
                  <a:cubicBezTo>
                    <a:pt x="430" y="68"/>
                    <a:pt x="420" y="74"/>
                    <a:pt x="409" y="79"/>
                  </a:cubicBezTo>
                  <a:cubicBezTo>
                    <a:pt x="401" y="84"/>
                    <a:pt x="392" y="86"/>
                    <a:pt x="383" y="83"/>
                  </a:cubicBezTo>
                  <a:cubicBezTo>
                    <a:pt x="373" y="79"/>
                    <a:pt x="363" y="75"/>
                    <a:pt x="355" y="71"/>
                  </a:cubicBezTo>
                  <a:cubicBezTo>
                    <a:pt x="348" y="67"/>
                    <a:pt x="342" y="61"/>
                    <a:pt x="340" y="54"/>
                  </a:cubicBezTo>
                  <a:cubicBezTo>
                    <a:pt x="336" y="42"/>
                    <a:pt x="333" y="30"/>
                    <a:pt x="330" y="19"/>
                  </a:cubicBezTo>
                  <a:cubicBezTo>
                    <a:pt x="327" y="11"/>
                    <a:pt x="318" y="2"/>
                    <a:pt x="310" y="1"/>
                  </a:cubicBezTo>
                  <a:cubicBezTo>
                    <a:pt x="293" y="0"/>
                    <a:pt x="276" y="0"/>
                    <a:pt x="258" y="1"/>
                  </a:cubicBezTo>
                  <a:cubicBezTo>
                    <a:pt x="249" y="2"/>
                    <a:pt x="240" y="9"/>
                    <a:pt x="238" y="18"/>
                  </a:cubicBezTo>
                  <a:cubicBezTo>
                    <a:pt x="234" y="30"/>
                    <a:pt x="231" y="42"/>
                    <a:pt x="227" y="53"/>
                  </a:cubicBezTo>
                  <a:cubicBezTo>
                    <a:pt x="225" y="61"/>
                    <a:pt x="219" y="68"/>
                    <a:pt x="212" y="71"/>
                  </a:cubicBezTo>
                  <a:cubicBezTo>
                    <a:pt x="204" y="75"/>
                    <a:pt x="195" y="79"/>
                    <a:pt x="186" y="83"/>
                  </a:cubicBezTo>
                  <a:cubicBezTo>
                    <a:pt x="177" y="86"/>
                    <a:pt x="167" y="85"/>
                    <a:pt x="159" y="81"/>
                  </a:cubicBezTo>
                  <a:cubicBezTo>
                    <a:pt x="149" y="76"/>
                    <a:pt x="138" y="69"/>
                    <a:pt x="128" y="64"/>
                  </a:cubicBezTo>
                  <a:cubicBezTo>
                    <a:pt x="120" y="60"/>
                    <a:pt x="110" y="60"/>
                    <a:pt x="103" y="66"/>
                  </a:cubicBezTo>
                  <a:cubicBezTo>
                    <a:pt x="89" y="77"/>
                    <a:pt x="76" y="89"/>
                    <a:pt x="66" y="104"/>
                  </a:cubicBezTo>
                  <a:cubicBezTo>
                    <a:pt x="60" y="111"/>
                    <a:pt x="60" y="120"/>
                    <a:pt x="64" y="129"/>
                  </a:cubicBezTo>
                  <a:cubicBezTo>
                    <a:pt x="69" y="139"/>
                    <a:pt x="75" y="149"/>
                    <a:pt x="81" y="159"/>
                  </a:cubicBezTo>
                  <a:cubicBezTo>
                    <a:pt x="85" y="167"/>
                    <a:pt x="86" y="176"/>
                    <a:pt x="83" y="184"/>
                  </a:cubicBezTo>
                  <a:cubicBezTo>
                    <a:pt x="79" y="193"/>
                    <a:pt x="75" y="204"/>
                    <a:pt x="71" y="214"/>
                  </a:cubicBezTo>
                  <a:cubicBezTo>
                    <a:pt x="67" y="221"/>
                    <a:pt x="62" y="226"/>
                    <a:pt x="54" y="229"/>
                  </a:cubicBezTo>
                  <a:cubicBezTo>
                    <a:pt x="43" y="233"/>
                    <a:pt x="32" y="236"/>
                    <a:pt x="20" y="239"/>
                  </a:cubicBezTo>
                  <a:cubicBezTo>
                    <a:pt x="11" y="241"/>
                    <a:pt x="3" y="249"/>
                    <a:pt x="1" y="260"/>
                  </a:cubicBezTo>
                  <a:cubicBezTo>
                    <a:pt x="0" y="277"/>
                    <a:pt x="1" y="295"/>
                    <a:pt x="2" y="312"/>
                  </a:cubicBezTo>
                  <a:cubicBezTo>
                    <a:pt x="3" y="322"/>
                    <a:pt x="10" y="328"/>
                    <a:pt x="18" y="331"/>
                  </a:cubicBezTo>
                  <a:cubicBezTo>
                    <a:pt x="29" y="335"/>
                    <a:pt x="39" y="338"/>
                    <a:pt x="50" y="341"/>
                  </a:cubicBezTo>
                  <a:cubicBezTo>
                    <a:pt x="60" y="344"/>
                    <a:pt x="67" y="350"/>
                    <a:pt x="71" y="360"/>
                  </a:cubicBezTo>
                  <a:cubicBezTo>
                    <a:pt x="75" y="369"/>
                    <a:pt x="79" y="378"/>
                    <a:pt x="82" y="387"/>
                  </a:cubicBezTo>
                  <a:cubicBezTo>
                    <a:pt x="84" y="391"/>
                    <a:pt x="88" y="395"/>
                    <a:pt x="85" y="400"/>
                  </a:cubicBezTo>
                  <a:cubicBezTo>
                    <a:pt x="85" y="403"/>
                    <a:pt x="84" y="405"/>
                    <a:pt x="82" y="408"/>
                  </a:cubicBezTo>
                  <a:cubicBezTo>
                    <a:pt x="77" y="419"/>
                    <a:pt x="71" y="429"/>
                    <a:pt x="65" y="440"/>
                  </a:cubicBezTo>
                  <a:cubicBezTo>
                    <a:pt x="60" y="452"/>
                    <a:pt x="60" y="461"/>
                    <a:pt x="68" y="470"/>
                  </a:cubicBezTo>
                  <a:cubicBezTo>
                    <a:pt x="75" y="477"/>
                    <a:pt x="81" y="484"/>
                    <a:pt x="87" y="490"/>
                  </a:cubicBezTo>
                  <a:cubicBezTo>
                    <a:pt x="93" y="495"/>
                    <a:pt x="97" y="500"/>
                    <a:pt x="103" y="505"/>
                  </a:cubicBezTo>
                  <a:cubicBezTo>
                    <a:pt x="110" y="512"/>
                    <a:pt x="119" y="511"/>
                    <a:pt x="127" y="508"/>
                  </a:cubicBezTo>
                  <a:cubicBezTo>
                    <a:pt x="136" y="503"/>
                    <a:pt x="145" y="498"/>
                    <a:pt x="153" y="494"/>
                  </a:cubicBezTo>
                  <a:cubicBezTo>
                    <a:pt x="163" y="487"/>
                    <a:pt x="173" y="485"/>
                    <a:pt x="184" y="489"/>
                  </a:cubicBezTo>
                  <a:cubicBezTo>
                    <a:pt x="193" y="493"/>
                    <a:pt x="201" y="496"/>
                    <a:pt x="210" y="500"/>
                  </a:cubicBezTo>
                  <a:cubicBezTo>
                    <a:pt x="218" y="503"/>
                    <a:pt x="225" y="509"/>
                    <a:pt x="229" y="518"/>
                  </a:cubicBezTo>
                  <a:cubicBezTo>
                    <a:pt x="232" y="529"/>
                    <a:pt x="235" y="540"/>
                    <a:pt x="238" y="551"/>
                  </a:cubicBezTo>
                  <a:cubicBezTo>
                    <a:pt x="240" y="559"/>
                    <a:pt x="244" y="565"/>
                    <a:pt x="252" y="568"/>
                  </a:cubicBezTo>
                  <a:cubicBezTo>
                    <a:pt x="259" y="570"/>
                    <a:pt x="266" y="570"/>
                    <a:pt x="273" y="571"/>
                  </a:cubicBezTo>
                  <a:cubicBezTo>
                    <a:pt x="285" y="571"/>
                    <a:pt x="298" y="569"/>
                    <a:pt x="310" y="569"/>
                  </a:cubicBezTo>
                  <a:cubicBezTo>
                    <a:pt x="319" y="569"/>
                    <a:pt x="328" y="559"/>
                    <a:pt x="330" y="551"/>
                  </a:cubicBezTo>
                  <a:cubicBezTo>
                    <a:pt x="332" y="541"/>
                    <a:pt x="336" y="530"/>
                    <a:pt x="339" y="520"/>
                  </a:cubicBezTo>
                  <a:cubicBezTo>
                    <a:pt x="342" y="512"/>
                    <a:pt x="348" y="505"/>
                    <a:pt x="356" y="501"/>
                  </a:cubicBezTo>
                  <a:cubicBezTo>
                    <a:pt x="365" y="497"/>
                    <a:pt x="374" y="494"/>
                    <a:pt x="383" y="490"/>
                  </a:cubicBezTo>
                  <a:cubicBezTo>
                    <a:pt x="390" y="486"/>
                    <a:pt x="398" y="486"/>
                    <a:pt x="405" y="489"/>
                  </a:cubicBezTo>
                  <a:cubicBezTo>
                    <a:pt x="414" y="493"/>
                    <a:pt x="422" y="498"/>
                    <a:pt x="430" y="502"/>
                  </a:cubicBezTo>
                  <a:cubicBezTo>
                    <a:pt x="437" y="505"/>
                    <a:pt x="444" y="511"/>
                    <a:pt x="452" y="509"/>
                  </a:cubicBezTo>
                  <a:cubicBezTo>
                    <a:pt x="457" y="509"/>
                    <a:pt x="462" y="507"/>
                    <a:pt x="466" y="504"/>
                  </a:cubicBezTo>
                  <a:cubicBezTo>
                    <a:pt x="479" y="493"/>
                    <a:pt x="490" y="481"/>
                    <a:pt x="501" y="468"/>
                  </a:cubicBezTo>
                  <a:cubicBezTo>
                    <a:pt x="508" y="460"/>
                    <a:pt x="508" y="452"/>
                    <a:pt x="504" y="442"/>
                  </a:cubicBezTo>
                  <a:cubicBezTo>
                    <a:pt x="499" y="434"/>
                    <a:pt x="495" y="425"/>
                    <a:pt x="490" y="417"/>
                  </a:cubicBezTo>
                  <a:cubicBezTo>
                    <a:pt x="483" y="405"/>
                    <a:pt x="482" y="393"/>
                    <a:pt x="488" y="380"/>
                  </a:cubicBezTo>
                  <a:cubicBezTo>
                    <a:pt x="490" y="376"/>
                    <a:pt x="493" y="371"/>
                    <a:pt x="495" y="364"/>
                  </a:cubicBezTo>
                  <a:cubicBezTo>
                    <a:pt x="499" y="354"/>
                    <a:pt x="504" y="345"/>
                    <a:pt x="515" y="341"/>
                  </a:cubicBezTo>
                  <a:cubicBezTo>
                    <a:pt x="526" y="338"/>
                    <a:pt x="537" y="334"/>
                    <a:pt x="548" y="331"/>
                  </a:cubicBezTo>
                  <a:cubicBezTo>
                    <a:pt x="556" y="329"/>
                    <a:pt x="565" y="320"/>
                    <a:pt x="565" y="312"/>
                  </a:cubicBezTo>
                  <a:cubicBezTo>
                    <a:pt x="566" y="300"/>
                    <a:pt x="567" y="287"/>
                    <a:pt x="567" y="275"/>
                  </a:cubicBezTo>
                  <a:cubicBezTo>
                    <a:pt x="567" y="269"/>
                    <a:pt x="565" y="264"/>
                    <a:pt x="565" y="260"/>
                  </a:cubicBezTo>
                  <a:close/>
                  <a:moveTo>
                    <a:pt x="285" y="355"/>
                  </a:moveTo>
                  <a:cubicBezTo>
                    <a:pt x="246" y="355"/>
                    <a:pt x="215" y="324"/>
                    <a:pt x="215" y="285"/>
                  </a:cubicBezTo>
                  <a:cubicBezTo>
                    <a:pt x="215" y="246"/>
                    <a:pt x="246" y="215"/>
                    <a:pt x="285" y="215"/>
                  </a:cubicBezTo>
                  <a:cubicBezTo>
                    <a:pt x="324" y="215"/>
                    <a:pt x="355" y="246"/>
                    <a:pt x="355" y="285"/>
                  </a:cubicBezTo>
                  <a:cubicBezTo>
                    <a:pt x="355" y="324"/>
                    <a:pt x="324" y="355"/>
                    <a:pt x="285" y="355"/>
                  </a:cubicBezTo>
                  <a:close/>
                </a:path>
              </a:pathLst>
            </a:custGeom>
            <a:solidFill>
              <a:srgbClr val="104864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Ovale 18">
            <a:extLst>
              <a:ext uri="{FF2B5EF4-FFF2-40B4-BE49-F238E27FC236}">
                <a16:creationId xmlns:a16="http://schemas.microsoft.com/office/drawing/2014/main" id="{A81EE0DC-E097-46C8-A5EC-FB1EEEC148DB}"/>
              </a:ext>
            </a:extLst>
          </p:cNvPr>
          <p:cNvSpPr/>
          <p:nvPr/>
        </p:nvSpPr>
        <p:spPr>
          <a:xfrm>
            <a:off x="4486275" y="4179444"/>
            <a:ext cx="169680" cy="156085"/>
          </a:xfrm>
          <a:prstGeom prst="ellipse">
            <a:avLst/>
          </a:prstGeom>
          <a:solidFill>
            <a:srgbClr val="10486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Elemento grafico 6" descr="Visore per la realtà virtuale contorno">
            <a:extLst>
              <a:ext uri="{FF2B5EF4-FFF2-40B4-BE49-F238E27FC236}">
                <a16:creationId xmlns:a16="http://schemas.microsoft.com/office/drawing/2014/main" id="{3BF17BEF-F919-4E90-AF5B-C193BD10A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8106" y="1518943"/>
            <a:ext cx="749188" cy="749188"/>
          </a:xfrm>
          <a:prstGeom prst="rect">
            <a:avLst/>
          </a:prstGeom>
        </p:spPr>
      </p:pic>
      <p:pic>
        <p:nvPicPr>
          <p:cNvPr id="11" name="Elemento grafico 10" descr="Rete utente contorno">
            <a:extLst>
              <a:ext uri="{FF2B5EF4-FFF2-40B4-BE49-F238E27FC236}">
                <a16:creationId xmlns:a16="http://schemas.microsoft.com/office/drawing/2014/main" id="{3EDD469C-9155-4463-B4BA-84B4EF495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34780" y="2822697"/>
            <a:ext cx="695840" cy="695840"/>
          </a:xfrm>
          <a:prstGeom prst="rect">
            <a:avLst/>
          </a:prstGeom>
        </p:spPr>
      </p:pic>
      <p:pic>
        <p:nvPicPr>
          <p:cNvPr id="14" name="Elemento grafico 13" descr="Calendario giornaliero contorno">
            <a:extLst>
              <a:ext uri="{FF2B5EF4-FFF2-40B4-BE49-F238E27FC236}">
                <a16:creationId xmlns:a16="http://schemas.microsoft.com/office/drawing/2014/main" id="{BCE34DF4-47F4-476F-B766-0CAC4AACBD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80744" y="1538000"/>
            <a:ext cx="557632" cy="557632"/>
          </a:xfrm>
          <a:prstGeom prst="rect">
            <a:avLst/>
          </a:prstGeom>
        </p:spPr>
      </p:pic>
      <p:pic>
        <p:nvPicPr>
          <p:cNvPr id="16" name="Elemento grafico 15" descr="Registro contorno">
            <a:extLst>
              <a:ext uri="{FF2B5EF4-FFF2-40B4-BE49-F238E27FC236}">
                <a16:creationId xmlns:a16="http://schemas.microsoft.com/office/drawing/2014/main" id="{C7F5B211-1787-4713-914B-EE386061F9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70974" y="2960537"/>
            <a:ext cx="558000" cy="558000"/>
          </a:xfrm>
          <a:prstGeom prst="rect">
            <a:avLst/>
          </a:prstGeom>
        </p:spPr>
      </p:pic>
      <p:pic>
        <p:nvPicPr>
          <p:cNvPr id="47" name="Picture 2" descr="UNISA | Home">
            <a:extLst>
              <a:ext uri="{FF2B5EF4-FFF2-40B4-BE49-F238E27FC236}">
                <a16:creationId xmlns:a16="http://schemas.microsoft.com/office/drawing/2014/main" id="{04F8C027-8827-431C-857D-07C312E55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99" y="4698475"/>
            <a:ext cx="305877" cy="30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2A5DDFD3-FA52-4441-8357-3DDD250A0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37361" y1="32222" x2="37361" y2="32222"/>
                        <a14:foregroundMark x1="57917" y1="46528" x2="57917" y2="46528"/>
                        <a14:foregroundMark x1="63611" y1="27083" x2="63611" y2="27083"/>
                        <a14:foregroundMark x1="94583" y1="33056" x2="94583" y2="33056"/>
                        <a14:foregroundMark x1="96667" y1="53333" x2="96667" y2="53333"/>
                        <a14:foregroundMark x1="89167" y1="74306" x2="89167" y2="74306"/>
                        <a14:foregroundMark x1="17083" y1="83333" x2="17083" y2="83333"/>
                        <a14:foregroundMark x1="47222" y1="94722" x2="47222" y2="94722"/>
                        <a14:foregroundMark x1="47500" y1="98056" x2="47500" y2="98056"/>
                        <a14:foregroundMark x1="67361" y1="92917" x2="67361" y2="92917"/>
                        <a14:foregroundMark x1="4583" y1="61389" x2="4583" y2="61389"/>
                        <a14:foregroundMark x1="12222" y1="28056" x2="12222" y2="28056"/>
                        <a14:foregroundMark x1="42083" y1="40556" x2="42083" y2="40556"/>
                        <a14:foregroundMark x1="54306" y1="68333" x2="54306" y2="68333"/>
                        <a14:foregroundMark x1="44028" y1="78333" x2="44028" y2="78333"/>
                        <a14:foregroundMark x1="67917" y1="71944" x2="67778" y2="71389"/>
                        <a14:foregroundMark x1="27361" y1="72639" x2="27361" y2="72639"/>
                        <a14:foregroundMark x1="47500" y1="68889" x2="47500" y2="68889"/>
                        <a14:foregroundMark x1="57500" y1="78611" x2="57500" y2="78611"/>
                        <a14:foregroundMark x1="53611" y1="77917" x2="53611" y2="77917"/>
                        <a14:foregroundMark x1="73889" y1="62917" x2="73889" y2="62917"/>
                        <a14:foregroundMark x1="7500" y1="67639" x2="7500" y2="67639"/>
                        <a14:foregroundMark x1="14028" y1="64583" x2="14028" y2="64583"/>
                        <a14:foregroundMark x1="93194" y1="67222" x2="93194" y2="67222"/>
                        <a14:foregroundMark x1="83750" y1="67917" x2="83750" y2="67917"/>
                        <a14:foregroundMark x1="82917" y1="72778" x2="82917" y2="72778"/>
                        <a14:foregroundMark x1="62222" y1="60972" x2="62222" y2="60972"/>
                        <a14:foregroundMark x1="65694" y1="55000" x2="65694" y2="55000"/>
                        <a14:foregroundMark x1="65694" y1="55000" x2="65694" y2="55000"/>
                        <a14:foregroundMark x1="60417" y1="63611" x2="60417" y2="63611"/>
                        <a14:foregroundMark x1="48889" y1="63333" x2="48889" y2="63333"/>
                        <a14:foregroundMark x1="39028" y1="46389" x2="39028" y2="46389"/>
                        <a14:foregroundMark x1="51389" y1="47639" x2="51389" y2="47639"/>
                        <a14:foregroundMark x1="49167" y1="47639" x2="49167" y2="47639"/>
                        <a14:foregroundMark x1="47222" y1="47639" x2="47222" y2="47639"/>
                        <a14:foregroundMark x1="69444" y1="42083" x2="69444" y2="42083"/>
                        <a14:foregroundMark x1="73750" y1="42083" x2="73750" y2="42083"/>
                        <a14:foregroundMark x1="73889" y1="42083" x2="73889" y2="42083"/>
                        <a14:foregroundMark x1="76250" y1="41806" x2="76250" y2="41806"/>
                        <a14:foregroundMark x1="83333" y1="39861" x2="83333" y2="39861"/>
                        <a14:foregroundMark x1="85833" y1="39861" x2="85833" y2="39861"/>
                        <a14:foregroundMark x1="86389" y1="39444" x2="86389" y2="39444"/>
                        <a14:foregroundMark x1="84583" y1="31806" x2="84583" y2="31806"/>
                        <a14:foregroundMark x1="53889" y1="26806" x2="53889" y2="26806"/>
                        <a14:foregroundMark x1="52778" y1="18056" x2="52778" y2="18056"/>
                        <a14:foregroundMark x1="24028" y1="60278" x2="24028" y2="60278"/>
                        <a14:foregroundMark x1="27778" y1="54722" x2="27778" y2="54722"/>
                        <a14:foregroundMark x1="18194" y1="39861" x2="18194" y2="39861"/>
                        <a14:foregroundMark x1="26528" y1="25278" x2="26528" y2="25278"/>
                        <a14:foregroundMark x1="44444" y1="17500" x2="44444" y2="17500"/>
                        <a14:foregroundMark x1="62083" y1="80833" x2="62083" y2="80833"/>
                        <a14:foregroundMark x1="40278" y1="82500" x2="40278" y2="82500"/>
                        <a14:backgroundMark x1="11528" y1="3333" x2="11528" y2="3333"/>
                        <a14:backgroundMark x1="88889" y1="8611" x2="88889" y2="8611"/>
                        <a14:backgroundMark x1="93056" y1="95417" x2="93056" y2="95417"/>
                        <a14:backgroundMark x1="10556" y1="96250" x2="10556" y2="96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000" y="4698475"/>
            <a:ext cx="305877" cy="305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Immagine 48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901CD27B-7CFA-4397-B1C4-8590B9B61C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1601" y="4719815"/>
            <a:ext cx="336947" cy="291827"/>
          </a:xfrm>
          <a:prstGeom prst="rect">
            <a:avLst/>
          </a:prstGeom>
        </p:spPr>
      </p:pic>
      <p:pic>
        <p:nvPicPr>
          <p:cNvPr id="50" name="Immagine 4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3160A83-F27F-493F-ADD4-32634EC02D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14272" y="4768419"/>
            <a:ext cx="689939" cy="1819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7406D"/>
                </a:solidFill>
              </a:rPr>
              <a:t>TECNOLOGIE</a:t>
            </a:r>
            <a:endParaRPr dirty="0">
              <a:solidFill>
                <a:srgbClr val="17406D"/>
              </a:solidFill>
            </a:endParaRPr>
          </a:p>
        </p:txBody>
      </p:sp>
      <p:sp>
        <p:nvSpPr>
          <p:cNvPr id="28" name="Google Shape;332;p38">
            <a:extLst>
              <a:ext uri="{FF2B5EF4-FFF2-40B4-BE49-F238E27FC236}">
                <a16:creationId xmlns:a16="http://schemas.microsoft.com/office/drawing/2014/main" id="{2AD98110-5930-43EA-9E26-380580EAFED5}"/>
              </a:ext>
            </a:extLst>
          </p:cNvPr>
          <p:cNvSpPr/>
          <p:nvPr/>
        </p:nvSpPr>
        <p:spPr>
          <a:xfrm rot="5400000" flipH="1">
            <a:off x="8062304" y="4018324"/>
            <a:ext cx="2163392" cy="1176794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roup 133">
            <a:extLst>
              <a:ext uri="{FF2B5EF4-FFF2-40B4-BE49-F238E27FC236}">
                <a16:creationId xmlns:a16="http://schemas.microsoft.com/office/drawing/2014/main" id="{4A7EFD8F-FA8E-436D-90FD-6BA6D4784301}"/>
              </a:ext>
            </a:extLst>
          </p:cNvPr>
          <p:cNvGrpSpPr/>
          <p:nvPr/>
        </p:nvGrpSpPr>
        <p:grpSpPr>
          <a:xfrm>
            <a:off x="2427964" y="1399757"/>
            <a:ext cx="4288072" cy="3206964"/>
            <a:chOff x="3916862" y="1758463"/>
            <a:chExt cx="4428331" cy="3638169"/>
          </a:xfrm>
        </p:grpSpPr>
        <p:sp>
          <p:nvSpPr>
            <p:cNvPr id="46" name="Oval 5">
              <a:extLst>
                <a:ext uri="{FF2B5EF4-FFF2-40B4-BE49-F238E27FC236}">
                  <a16:creationId xmlns:a16="http://schemas.microsoft.com/office/drawing/2014/main" id="{D0364B7D-22CF-4191-AECE-DB8E536B0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197" y="1758463"/>
              <a:ext cx="691676" cy="697401"/>
            </a:xfrm>
            <a:prstGeom prst="ellipse">
              <a:avLst/>
            </a:prstGeom>
            <a:solidFill>
              <a:srgbClr val="0F6F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Oval 8">
              <a:extLst>
                <a:ext uri="{FF2B5EF4-FFF2-40B4-BE49-F238E27FC236}">
                  <a16:creationId xmlns:a16="http://schemas.microsoft.com/office/drawing/2014/main" id="{21C8827A-D8AA-4C0B-8A51-9CC83EA22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4212" y="4363699"/>
              <a:ext cx="621822" cy="628692"/>
            </a:xfrm>
            <a:prstGeom prst="ellipse">
              <a:avLst/>
            </a:prstGeom>
            <a:solidFill>
              <a:srgbClr val="DBEFF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Oval 12">
              <a:extLst>
                <a:ext uri="{FF2B5EF4-FFF2-40B4-BE49-F238E27FC236}">
                  <a16:creationId xmlns:a16="http://schemas.microsoft.com/office/drawing/2014/main" id="{63EFC4EF-CDDE-4255-B79A-B02F2F016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263" y="4767940"/>
              <a:ext cx="546241" cy="551967"/>
            </a:xfrm>
            <a:prstGeom prst="ellipse">
              <a:avLst/>
            </a:prstGeom>
            <a:solidFill>
              <a:srgbClr val="0F6F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Oval 15">
              <a:extLst>
                <a:ext uri="{FF2B5EF4-FFF2-40B4-BE49-F238E27FC236}">
                  <a16:creationId xmlns:a16="http://schemas.microsoft.com/office/drawing/2014/main" id="{F9936160-4D80-4F7B-AE2B-B5C2509B9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9792" y="3044476"/>
              <a:ext cx="526773" cy="5290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Oval 19">
              <a:extLst>
                <a:ext uri="{FF2B5EF4-FFF2-40B4-BE49-F238E27FC236}">
                  <a16:creationId xmlns:a16="http://schemas.microsoft.com/office/drawing/2014/main" id="{26C7A858-7588-42D7-8078-DB79870AC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8037" y="4170167"/>
              <a:ext cx="563418" cy="56685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Oval 22">
              <a:extLst>
                <a:ext uri="{FF2B5EF4-FFF2-40B4-BE49-F238E27FC236}">
                  <a16:creationId xmlns:a16="http://schemas.microsoft.com/office/drawing/2014/main" id="{50E2E26D-C8E8-4FC1-823F-2958FBD14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410" y="2350510"/>
              <a:ext cx="677934" cy="683660"/>
            </a:xfrm>
            <a:prstGeom prst="ellipse">
              <a:avLst/>
            </a:prstGeom>
            <a:solidFill>
              <a:srgbClr val="17406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Oval 29">
              <a:extLst>
                <a:ext uri="{FF2B5EF4-FFF2-40B4-BE49-F238E27FC236}">
                  <a16:creationId xmlns:a16="http://schemas.microsoft.com/office/drawing/2014/main" id="{1389EC09-49A6-48C2-BE8C-88CA1E267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6585" y="4331635"/>
              <a:ext cx="460354" cy="464935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Oval 31">
              <a:extLst>
                <a:ext uri="{FF2B5EF4-FFF2-40B4-BE49-F238E27FC236}">
                  <a16:creationId xmlns:a16="http://schemas.microsoft.com/office/drawing/2014/main" id="{36A2A87F-B36B-45FD-824A-5A2AE599F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3894" y="3570104"/>
              <a:ext cx="732902" cy="73862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Oval 34">
              <a:extLst>
                <a:ext uri="{FF2B5EF4-FFF2-40B4-BE49-F238E27FC236}">
                  <a16:creationId xmlns:a16="http://schemas.microsoft.com/office/drawing/2014/main" id="{9C8306FA-B289-4368-99A7-049CBED2F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5017" y="3519717"/>
              <a:ext cx="940176" cy="947046"/>
            </a:xfrm>
            <a:prstGeom prst="ellipse">
              <a:avLst/>
            </a:prstGeom>
            <a:solidFill>
              <a:srgbClr val="5FF3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Oval 39">
              <a:extLst>
                <a:ext uri="{FF2B5EF4-FFF2-40B4-BE49-F238E27FC236}">
                  <a16:creationId xmlns:a16="http://schemas.microsoft.com/office/drawing/2014/main" id="{8C212418-98E6-494B-A015-2AAD5270B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391" y="1808849"/>
              <a:ext cx="456919" cy="461499"/>
            </a:xfrm>
            <a:prstGeom prst="ellipse">
              <a:avLst/>
            </a:prstGeom>
            <a:solidFill>
              <a:srgbClr val="17406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Oval 44">
              <a:extLst>
                <a:ext uri="{FF2B5EF4-FFF2-40B4-BE49-F238E27FC236}">
                  <a16:creationId xmlns:a16="http://schemas.microsoft.com/office/drawing/2014/main" id="{6CEC8BF8-6B0B-422E-9972-1D3D0CCF2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9212" y="2107736"/>
              <a:ext cx="687096" cy="69282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Oval 46">
              <a:extLst>
                <a:ext uri="{FF2B5EF4-FFF2-40B4-BE49-F238E27FC236}">
                  <a16:creationId xmlns:a16="http://schemas.microsoft.com/office/drawing/2014/main" id="{153291BA-346D-417D-A74D-34FF7EF5F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9086" y="3086847"/>
              <a:ext cx="980256" cy="988273"/>
            </a:xfrm>
            <a:prstGeom prst="ellipse">
              <a:avLst/>
            </a:prstGeom>
            <a:solidFill>
              <a:srgbClr val="17406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2" name="Oval 51">
              <a:extLst>
                <a:ext uri="{FF2B5EF4-FFF2-40B4-BE49-F238E27FC236}">
                  <a16:creationId xmlns:a16="http://schemas.microsoft.com/office/drawing/2014/main" id="{C2195D79-2037-4491-AB46-B310ADEDD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6862" y="2980347"/>
              <a:ext cx="490128" cy="4935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5" name="Oval 54">
              <a:extLst>
                <a:ext uri="{FF2B5EF4-FFF2-40B4-BE49-F238E27FC236}">
                  <a16:creationId xmlns:a16="http://schemas.microsoft.com/office/drawing/2014/main" id="{1A1787D6-5A3D-4D56-92A2-18164AF7D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8923" y="2832621"/>
              <a:ext cx="854289" cy="860014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0" name="Oval 59">
              <a:extLst>
                <a:ext uri="{FF2B5EF4-FFF2-40B4-BE49-F238E27FC236}">
                  <a16:creationId xmlns:a16="http://schemas.microsoft.com/office/drawing/2014/main" id="{0714CF77-44F4-44EE-A75F-F720CF5F0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438" y="3696701"/>
              <a:ext cx="594338" cy="60006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3" name="Oval 62">
              <a:extLst>
                <a:ext uri="{FF2B5EF4-FFF2-40B4-BE49-F238E27FC236}">
                  <a16:creationId xmlns:a16="http://schemas.microsoft.com/office/drawing/2014/main" id="{8EB8EEAD-C352-4709-8B54-D01045857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2502" y="3736152"/>
              <a:ext cx="587467" cy="5931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5" name="Oval 64">
              <a:extLst>
                <a:ext uri="{FF2B5EF4-FFF2-40B4-BE49-F238E27FC236}">
                  <a16:creationId xmlns:a16="http://schemas.microsoft.com/office/drawing/2014/main" id="{E0DCC6D5-58C0-4FBA-94EB-50AE61ABD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5501" y="2618477"/>
              <a:ext cx="671063" cy="675644"/>
            </a:xfrm>
            <a:prstGeom prst="ellipse">
              <a:avLst/>
            </a:prstGeom>
            <a:solidFill>
              <a:srgbClr val="0F6F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2" name="Oval 71">
              <a:extLst>
                <a:ext uri="{FF2B5EF4-FFF2-40B4-BE49-F238E27FC236}">
                  <a16:creationId xmlns:a16="http://schemas.microsoft.com/office/drawing/2014/main" id="{653EAFC7-5BB1-4372-99C0-8C9FB1D06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5035" y="4227425"/>
              <a:ext cx="713435" cy="719160"/>
            </a:xfrm>
            <a:prstGeom prst="ellipse">
              <a:avLst/>
            </a:prstGeom>
            <a:solidFill>
              <a:srgbClr val="17406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9" name="Oval 78">
              <a:extLst>
                <a:ext uri="{FF2B5EF4-FFF2-40B4-BE49-F238E27FC236}">
                  <a16:creationId xmlns:a16="http://schemas.microsoft.com/office/drawing/2014/main" id="{E7F13012-74E0-44E5-9DC4-D0F668798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456" y="2351655"/>
              <a:ext cx="677934" cy="683660"/>
            </a:xfrm>
            <a:prstGeom prst="ellipse">
              <a:avLst/>
            </a:prstGeom>
            <a:solidFill>
              <a:srgbClr val="82B1E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1" name="Oval 80">
              <a:extLst>
                <a:ext uri="{FF2B5EF4-FFF2-40B4-BE49-F238E27FC236}">
                  <a16:creationId xmlns:a16="http://schemas.microsoft.com/office/drawing/2014/main" id="{7CA6525E-0206-461C-B413-DF619FFE3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9598" y="2174155"/>
              <a:ext cx="447758" cy="451193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" name="Oval 81">
              <a:extLst>
                <a:ext uri="{FF2B5EF4-FFF2-40B4-BE49-F238E27FC236}">
                  <a16:creationId xmlns:a16="http://schemas.microsoft.com/office/drawing/2014/main" id="{59FB2D6E-0A3F-4AD6-819D-31F7AA884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956" y="4708392"/>
              <a:ext cx="375612" cy="377902"/>
            </a:xfrm>
            <a:prstGeom prst="ellipse">
              <a:avLst/>
            </a:prstGeom>
            <a:solidFill>
              <a:srgbClr val="DBEFF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" name="Oval 82">
              <a:extLst>
                <a:ext uri="{FF2B5EF4-FFF2-40B4-BE49-F238E27FC236}">
                  <a16:creationId xmlns:a16="http://schemas.microsoft.com/office/drawing/2014/main" id="{FDD908A6-B552-4653-A83C-7DC0CD75E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9180" y="3751039"/>
              <a:ext cx="333242" cy="336677"/>
            </a:xfrm>
            <a:prstGeom prst="ellipse">
              <a:avLst/>
            </a:prstGeom>
            <a:solidFill>
              <a:srgbClr val="DBEFF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4" name="Oval 83">
              <a:extLst>
                <a:ext uri="{FF2B5EF4-FFF2-40B4-BE49-F238E27FC236}">
                  <a16:creationId xmlns:a16="http://schemas.microsoft.com/office/drawing/2014/main" id="{41B5C531-CB85-4BA3-B7C5-865ADD259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7922" y="4829779"/>
              <a:ext cx="318354" cy="321789"/>
            </a:xfrm>
            <a:prstGeom prst="ellipse">
              <a:avLst/>
            </a:prstGeom>
            <a:solidFill>
              <a:srgbClr val="17406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" name="Oval 86">
              <a:extLst>
                <a:ext uri="{FF2B5EF4-FFF2-40B4-BE49-F238E27FC236}">
                  <a16:creationId xmlns:a16="http://schemas.microsoft.com/office/drawing/2014/main" id="{29B8C1B6-6A91-4E97-9291-3BF4BAC4E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083" y="3451007"/>
              <a:ext cx="219871" cy="22216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8" name="Oval 87">
              <a:extLst>
                <a:ext uri="{FF2B5EF4-FFF2-40B4-BE49-F238E27FC236}">
                  <a16:creationId xmlns:a16="http://schemas.microsoft.com/office/drawing/2014/main" id="{B4EE329C-BF39-4061-A2BF-D10AD2E8E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7405" y="2862396"/>
              <a:ext cx="167193" cy="170628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9" name="Oval 88">
              <a:extLst>
                <a:ext uri="{FF2B5EF4-FFF2-40B4-BE49-F238E27FC236}">
                  <a16:creationId xmlns:a16="http://schemas.microsoft.com/office/drawing/2014/main" id="{E04A6029-315E-4C1D-AED6-ED5C11368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3775" y="2714670"/>
              <a:ext cx="272548" cy="274838"/>
            </a:xfrm>
            <a:prstGeom prst="ellipse">
              <a:avLst/>
            </a:prstGeom>
            <a:solidFill>
              <a:srgbClr val="DBEFF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0" name="Oval 89">
              <a:extLst>
                <a:ext uri="{FF2B5EF4-FFF2-40B4-BE49-F238E27FC236}">
                  <a16:creationId xmlns:a16="http://schemas.microsoft.com/office/drawing/2014/main" id="{BCEC8EA5-9CE5-49D2-963A-192D68FA5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7196" y="2507396"/>
              <a:ext cx="258806" cy="2610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1" name="Oval 90">
              <a:extLst>
                <a:ext uri="{FF2B5EF4-FFF2-40B4-BE49-F238E27FC236}">
                  <a16:creationId xmlns:a16="http://schemas.microsoft.com/office/drawing/2014/main" id="{AD856F15-C43A-4B63-AF5A-666509961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6310" y="2538316"/>
              <a:ext cx="372177" cy="375612"/>
            </a:xfrm>
            <a:prstGeom prst="ellipse">
              <a:avLst/>
            </a:prstGeom>
            <a:solidFill>
              <a:srgbClr val="DBEFF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3" name="Oval 92">
              <a:extLst>
                <a:ext uri="{FF2B5EF4-FFF2-40B4-BE49-F238E27FC236}">
                  <a16:creationId xmlns:a16="http://schemas.microsoft.com/office/drawing/2014/main" id="{7BB5E430-1B0D-404F-82B4-418A347FC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473" y="1924511"/>
              <a:ext cx="207274" cy="209564"/>
            </a:xfrm>
            <a:prstGeom prst="ellipse">
              <a:avLst/>
            </a:prstGeom>
            <a:solidFill>
              <a:srgbClr val="0F6F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4" name="Oval 93">
              <a:extLst>
                <a:ext uri="{FF2B5EF4-FFF2-40B4-BE49-F238E27FC236}">
                  <a16:creationId xmlns:a16="http://schemas.microsoft.com/office/drawing/2014/main" id="{1BB4F08E-91A8-40A7-B67A-3E234FFDE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006" y="3108605"/>
              <a:ext cx="243919" cy="245064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5" name="Oval 94">
              <a:extLst>
                <a:ext uri="{FF2B5EF4-FFF2-40B4-BE49-F238E27FC236}">
                  <a16:creationId xmlns:a16="http://schemas.microsoft.com/office/drawing/2014/main" id="{6018AE3B-3707-43F7-80C7-5AFF3BC4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391" y="3005541"/>
              <a:ext cx="360726" cy="36416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6" name="Oval 95">
              <a:extLst>
                <a:ext uri="{FF2B5EF4-FFF2-40B4-BE49-F238E27FC236}">
                  <a16:creationId xmlns:a16="http://schemas.microsoft.com/office/drawing/2014/main" id="{2771F4AE-5B61-4CDE-A045-6CAF1A11A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2086" y="2856670"/>
              <a:ext cx="185516" cy="18895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7" name="Oval 96">
              <a:extLst>
                <a:ext uri="{FF2B5EF4-FFF2-40B4-BE49-F238E27FC236}">
                  <a16:creationId xmlns:a16="http://schemas.microsoft.com/office/drawing/2014/main" id="{A4E888FD-9538-471F-B4B1-A9BF7BE90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9941" y="2160413"/>
              <a:ext cx="321790" cy="3229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8" name="Oval 97">
              <a:extLst>
                <a:ext uri="{FF2B5EF4-FFF2-40B4-BE49-F238E27FC236}">
                  <a16:creationId xmlns:a16="http://schemas.microsoft.com/office/drawing/2014/main" id="{67B31A8E-9F92-4730-9881-9C42B96BE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0114" y="3668587"/>
              <a:ext cx="171774" cy="17291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9" name="Oval 98">
              <a:extLst>
                <a:ext uri="{FF2B5EF4-FFF2-40B4-BE49-F238E27FC236}">
                  <a16:creationId xmlns:a16="http://schemas.microsoft.com/office/drawing/2014/main" id="{61D6B2FF-433D-49F0-8D12-EB9E7FF42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182" y="4081990"/>
              <a:ext cx="184371" cy="18551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0" name="Oval 99">
              <a:extLst>
                <a:ext uri="{FF2B5EF4-FFF2-40B4-BE49-F238E27FC236}">
                  <a16:creationId xmlns:a16="http://schemas.microsoft.com/office/drawing/2014/main" id="{161B8793-EE76-40D2-86EA-A9E813B1F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6891" y="5181343"/>
              <a:ext cx="184371" cy="18551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1" name="Oval 100">
              <a:extLst>
                <a:ext uri="{FF2B5EF4-FFF2-40B4-BE49-F238E27FC236}">
                  <a16:creationId xmlns:a16="http://schemas.microsoft.com/office/drawing/2014/main" id="{91EA6FDF-3249-48AC-8FA9-74A5F75CE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7601" y="3445282"/>
              <a:ext cx="184371" cy="18551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2" name="Oval 101">
              <a:extLst>
                <a:ext uri="{FF2B5EF4-FFF2-40B4-BE49-F238E27FC236}">
                  <a16:creationId xmlns:a16="http://schemas.microsoft.com/office/drawing/2014/main" id="{32088908-B00E-42C8-975D-EDC4C7700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409" y="4338506"/>
              <a:ext cx="349274" cy="352709"/>
            </a:xfrm>
            <a:prstGeom prst="ellipse">
              <a:avLst/>
            </a:prstGeom>
            <a:solidFill>
              <a:srgbClr val="DBEFF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3" name="Oval 102">
              <a:extLst>
                <a:ext uri="{FF2B5EF4-FFF2-40B4-BE49-F238E27FC236}">
                  <a16:creationId xmlns:a16="http://schemas.microsoft.com/office/drawing/2014/main" id="{90790DD3-FB3E-4573-B420-B3953BD0B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2906" y="5045069"/>
              <a:ext cx="349274" cy="351563"/>
            </a:xfrm>
            <a:prstGeom prst="ellipse">
              <a:avLst/>
            </a:prstGeom>
            <a:solidFill>
              <a:srgbClr val="17406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4" name="Oval 103">
              <a:extLst>
                <a:ext uri="{FF2B5EF4-FFF2-40B4-BE49-F238E27FC236}">
                  <a16:creationId xmlns:a16="http://schemas.microsoft.com/office/drawing/2014/main" id="{A77B78E8-81BD-4BF0-856E-606FFFC45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441" y="4055651"/>
              <a:ext cx="183225" cy="185516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45" name="Oval 98">
            <a:extLst>
              <a:ext uri="{FF2B5EF4-FFF2-40B4-BE49-F238E27FC236}">
                <a16:creationId xmlns:a16="http://schemas.microsoft.com/office/drawing/2014/main" id="{6FDD219F-40A8-4B7C-8411-49B74E139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054" y="4184011"/>
            <a:ext cx="178531" cy="163528"/>
          </a:xfrm>
          <a:prstGeom prst="ellipse">
            <a:avLst/>
          </a:prstGeom>
          <a:solidFill>
            <a:srgbClr val="1740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11A5511E-FD59-4225-B6A5-0536D70BF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204" y="2717644"/>
            <a:ext cx="566265" cy="566265"/>
          </a:xfrm>
          <a:prstGeom prst="rect">
            <a:avLst/>
          </a:prstGeom>
        </p:spPr>
      </p:pic>
      <p:pic>
        <p:nvPicPr>
          <p:cNvPr id="150" name="Immagine 149">
            <a:extLst>
              <a:ext uri="{FF2B5EF4-FFF2-40B4-BE49-F238E27FC236}">
                <a16:creationId xmlns:a16="http://schemas.microsoft.com/office/drawing/2014/main" id="{0FC8E836-0E82-4367-86A2-8243F766C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463" y="2448051"/>
            <a:ext cx="597692" cy="597692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917900B4-CF9A-42E1-8DB9-154107800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345" y="3731753"/>
            <a:ext cx="330885" cy="330885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86E656B4-9B4C-43A9-A0CC-054000052A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233" y="2337060"/>
            <a:ext cx="277497" cy="270497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FD7C4D9F-74B3-438C-BE7B-1F91E7732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706" y="1862487"/>
            <a:ext cx="316824" cy="342170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6DEC51E1-298B-44D7-B0A1-F322E9EABE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8472" y="3646500"/>
            <a:ext cx="275604" cy="318476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76AA8A4B-B0D6-4683-9CEE-EC97AA8CFD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7975" y="3122891"/>
            <a:ext cx="435032" cy="435032"/>
          </a:xfrm>
          <a:prstGeom prst="rect">
            <a:avLst/>
          </a:prstGeom>
        </p:spPr>
      </p:pic>
      <p:pic>
        <p:nvPicPr>
          <p:cNvPr id="40" name="Immagine 39" descr="Immagine che contiene silhouette, grafica vettoriale&#10;&#10;Descrizione generata automaticamente">
            <a:extLst>
              <a:ext uri="{FF2B5EF4-FFF2-40B4-BE49-F238E27FC236}">
                <a16:creationId xmlns:a16="http://schemas.microsoft.com/office/drawing/2014/main" id="{FCF18A64-6CBE-4991-9F72-763C3D1FC3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2334" y="2000370"/>
            <a:ext cx="400744" cy="400744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991E20FA-2749-4AED-90AD-D828D541A4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04062" y="3148845"/>
            <a:ext cx="663874" cy="497906"/>
          </a:xfrm>
          <a:prstGeom prst="rect">
            <a:avLst/>
          </a:prstGeom>
        </p:spPr>
      </p:pic>
      <p:pic>
        <p:nvPicPr>
          <p:cNvPr id="149" name="Immagine 148">
            <a:extLst>
              <a:ext uri="{FF2B5EF4-FFF2-40B4-BE49-F238E27FC236}">
                <a16:creationId xmlns:a16="http://schemas.microsoft.com/office/drawing/2014/main" id="{CC638FE9-04E0-42D1-A4B0-FDE05DC47F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20163" y="1435245"/>
            <a:ext cx="808617" cy="532789"/>
          </a:xfrm>
          <a:prstGeom prst="rect">
            <a:avLst/>
          </a:prstGeom>
        </p:spPr>
      </p:pic>
      <p:pic>
        <p:nvPicPr>
          <p:cNvPr id="67" name="Picture 2" descr="UNISA | Home">
            <a:extLst>
              <a:ext uri="{FF2B5EF4-FFF2-40B4-BE49-F238E27FC236}">
                <a16:creationId xmlns:a16="http://schemas.microsoft.com/office/drawing/2014/main" id="{5F1845E4-D53E-426C-AE31-D81BB5533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99" y="4698475"/>
            <a:ext cx="305877" cy="30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Immagine 67">
            <a:extLst>
              <a:ext uri="{FF2B5EF4-FFF2-40B4-BE49-F238E27FC236}">
                <a16:creationId xmlns:a16="http://schemas.microsoft.com/office/drawing/2014/main" id="{44D2C772-234B-4BEB-9C01-873BFB2409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>
                        <a14:foregroundMark x1="37361" y1="32222" x2="37361" y2="32222"/>
                        <a14:foregroundMark x1="57917" y1="46528" x2="57917" y2="46528"/>
                        <a14:foregroundMark x1="63611" y1="27083" x2="63611" y2="27083"/>
                        <a14:foregroundMark x1="94583" y1="33056" x2="94583" y2="33056"/>
                        <a14:foregroundMark x1="96667" y1="53333" x2="96667" y2="53333"/>
                        <a14:foregroundMark x1="89167" y1="74306" x2="89167" y2="74306"/>
                        <a14:foregroundMark x1="17083" y1="83333" x2="17083" y2="83333"/>
                        <a14:foregroundMark x1="47222" y1="94722" x2="47222" y2="94722"/>
                        <a14:foregroundMark x1="47500" y1="98056" x2="47500" y2="98056"/>
                        <a14:foregroundMark x1="67361" y1="92917" x2="67361" y2="92917"/>
                        <a14:foregroundMark x1="4583" y1="61389" x2="4583" y2="61389"/>
                        <a14:foregroundMark x1="12222" y1="28056" x2="12222" y2="28056"/>
                        <a14:foregroundMark x1="42083" y1="40556" x2="42083" y2="40556"/>
                        <a14:foregroundMark x1="54306" y1="68333" x2="54306" y2="68333"/>
                        <a14:foregroundMark x1="44028" y1="78333" x2="44028" y2="78333"/>
                        <a14:foregroundMark x1="67917" y1="71944" x2="67778" y2="71389"/>
                        <a14:foregroundMark x1="27361" y1="72639" x2="27361" y2="72639"/>
                        <a14:foregroundMark x1="47500" y1="68889" x2="47500" y2="68889"/>
                        <a14:foregroundMark x1="57500" y1="78611" x2="57500" y2="78611"/>
                        <a14:foregroundMark x1="53611" y1="77917" x2="53611" y2="77917"/>
                        <a14:foregroundMark x1="73889" y1="62917" x2="73889" y2="62917"/>
                        <a14:foregroundMark x1="7500" y1="67639" x2="7500" y2="67639"/>
                        <a14:foregroundMark x1="14028" y1="64583" x2="14028" y2="64583"/>
                        <a14:foregroundMark x1="93194" y1="67222" x2="93194" y2="67222"/>
                        <a14:foregroundMark x1="83750" y1="67917" x2="83750" y2="67917"/>
                        <a14:foregroundMark x1="82917" y1="72778" x2="82917" y2="72778"/>
                        <a14:foregroundMark x1="62222" y1="60972" x2="62222" y2="60972"/>
                        <a14:foregroundMark x1="65694" y1="55000" x2="65694" y2="55000"/>
                        <a14:foregroundMark x1="65694" y1="55000" x2="65694" y2="55000"/>
                        <a14:foregroundMark x1="60417" y1="63611" x2="60417" y2="63611"/>
                        <a14:foregroundMark x1="48889" y1="63333" x2="48889" y2="63333"/>
                        <a14:foregroundMark x1="39028" y1="46389" x2="39028" y2="46389"/>
                        <a14:foregroundMark x1="51389" y1="47639" x2="51389" y2="47639"/>
                        <a14:foregroundMark x1="49167" y1="47639" x2="49167" y2="47639"/>
                        <a14:foregroundMark x1="47222" y1="47639" x2="47222" y2="47639"/>
                        <a14:foregroundMark x1="69444" y1="42083" x2="69444" y2="42083"/>
                        <a14:foregroundMark x1="73750" y1="42083" x2="73750" y2="42083"/>
                        <a14:foregroundMark x1="73889" y1="42083" x2="73889" y2="42083"/>
                        <a14:foregroundMark x1="76250" y1="41806" x2="76250" y2="41806"/>
                        <a14:foregroundMark x1="83333" y1="39861" x2="83333" y2="39861"/>
                        <a14:foregroundMark x1="85833" y1="39861" x2="85833" y2="39861"/>
                        <a14:foregroundMark x1="86389" y1="39444" x2="86389" y2="39444"/>
                        <a14:foregroundMark x1="84583" y1="31806" x2="84583" y2="31806"/>
                        <a14:foregroundMark x1="53889" y1="26806" x2="53889" y2="26806"/>
                        <a14:foregroundMark x1="52778" y1="18056" x2="52778" y2="18056"/>
                        <a14:foregroundMark x1="24028" y1="60278" x2="24028" y2="60278"/>
                        <a14:foregroundMark x1="27778" y1="54722" x2="27778" y2="54722"/>
                        <a14:foregroundMark x1="18194" y1="39861" x2="18194" y2="39861"/>
                        <a14:foregroundMark x1="26528" y1="25278" x2="26528" y2="25278"/>
                        <a14:foregroundMark x1="44444" y1="17500" x2="44444" y2="17500"/>
                        <a14:foregroundMark x1="62083" y1="80833" x2="62083" y2="80833"/>
                        <a14:foregroundMark x1="40278" y1="82500" x2="40278" y2="82500"/>
                        <a14:backgroundMark x1="11528" y1="3333" x2="11528" y2="3333"/>
                        <a14:backgroundMark x1="88889" y1="8611" x2="88889" y2="8611"/>
                        <a14:backgroundMark x1="93056" y1="95417" x2="93056" y2="95417"/>
                        <a14:backgroundMark x1="10556" y1="96250" x2="10556" y2="96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000" y="4698475"/>
            <a:ext cx="305877" cy="305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" name="Immagine 68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4AE9B9D3-83B4-4C7D-BEE1-800ECAC432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1601" y="4719815"/>
            <a:ext cx="336947" cy="291827"/>
          </a:xfrm>
          <a:prstGeom prst="rect">
            <a:avLst/>
          </a:prstGeom>
        </p:spPr>
      </p:pic>
      <p:pic>
        <p:nvPicPr>
          <p:cNvPr id="71" name="Immagine 70" descr="Immagine che contiene testo&#10;&#10;Descrizione generata automaticamente">
            <a:extLst>
              <a:ext uri="{FF2B5EF4-FFF2-40B4-BE49-F238E27FC236}">
                <a16:creationId xmlns:a16="http://schemas.microsoft.com/office/drawing/2014/main" id="{31461582-EE7D-47A6-AFEA-984D8B3D118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14272" y="4768419"/>
            <a:ext cx="689939" cy="18191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417CBC4-46DB-4EE5-A44C-C3ACE345AE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27493" y="3120813"/>
            <a:ext cx="666687" cy="4391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3"/>
          <p:cNvSpPr txBox="1">
            <a:spLocks noGrp="1"/>
          </p:cNvSpPr>
          <p:nvPr>
            <p:ph type="title"/>
          </p:nvPr>
        </p:nvSpPr>
        <p:spPr>
          <a:xfrm>
            <a:off x="480476" y="1251027"/>
            <a:ext cx="3971700" cy="15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7406D"/>
                </a:solidFill>
              </a:rPr>
              <a:t>DESIGN</a:t>
            </a:r>
            <a:endParaRPr dirty="0">
              <a:solidFill>
                <a:srgbClr val="17406D"/>
              </a:solidFill>
            </a:endParaRPr>
          </a:p>
        </p:txBody>
      </p:sp>
      <p:sp>
        <p:nvSpPr>
          <p:cNvPr id="436" name="Google Shape;436;p43"/>
          <p:cNvSpPr txBox="1">
            <a:spLocks noGrp="1"/>
          </p:cNvSpPr>
          <p:nvPr>
            <p:ph type="subTitle" idx="1"/>
          </p:nvPr>
        </p:nvSpPr>
        <p:spPr>
          <a:xfrm>
            <a:off x="594276" y="2391743"/>
            <a:ext cx="3852000" cy="15007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it-IT" sz="1400" dirty="0"/>
              <a:t>Font natio IOS SF Pro Display</a:t>
            </a:r>
          </a:p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it-IT" sz="1400" dirty="0"/>
              <a:t>Icone </a:t>
            </a:r>
            <a:r>
              <a:rPr lang="it-IT" sz="1400" dirty="0" err="1"/>
              <a:t>IonIcons</a:t>
            </a:r>
            <a:r>
              <a:rPr lang="it-IT" sz="1400" dirty="0"/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it-IT" sz="1400" dirty="0" err="1"/>
              <a:t>TabBar</a:t>
            </a:r>
            <a:r>
              <a:rPr lang="it-IT" sz="1400" dirty="0"/>
              <a:t> con sfocatura </a:t>
            </a:r>
          </a:p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it-IT" sz="1400" dirty="0"/>
              <a:t>Elementi arrotondati</a:t>
            </a:r>
            <a:endParaRPr sz="1400" dirty="0"/>
          </a:p>
        </p:txBody>
      </p:sp>
      <p:sp>
        <p:nvSpPr>
          <p:cNvPr id="438" name="Google Shape;438;p43"/>
          <p:cNvSpPr/>
          <p:nvPr/>
        </p:nvSpPr>
        <p:spPr>
          <a:xfrm rot="-5400000" flipH="1">
            <a:off x="7106418" y="2854406"/>
            <a:ext cx="2889626" cy="1688562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7" name="Google Shape;437;p43"/>
          <p:cNvPicPr preferRelativeResize="0"/>
          <p:nvPr/>
        </p:nvPicPr>
        <p:blipFill>
          <a:blip r:embed="rId3"/>
          <a:srcRect l="8823" r="8823"/>
          <a:stretch/>
        </p:blipFill>
        <p:spPr>
          <a:xfrm>
            <a:off x="4691825" y="1283906"/>
            <a:ext cx="3732175" cy="2787867"/>
          </a:xfrm>
          <a:prstGeom prst="roundRect">
            <a:avLst>
              <a:gd name="adj" fmla="val 10910"/>
            </a:avLst>
          </a:prstGeom>
          <a:noFill/>
          <a:ln>
            <a:noFill/>
          </a:ln>
        </p:spPr>
      </p:pic>
      <p:sp>
        <p:nvSpPr>
          <p:cNvPr id="6" name="Google Shape;332;p38">
            <a:extLst>
              <a:ext uri="{FF2B5EF4-FFF2-40B4-BE49-F238E27FC236}">
                <a16:creationId xmlns:a16="http://schemas.microsoft.com/office/drawing/2014/main" id="{3137B845-B583-40DE-A800-7C598774FFEF}"/>
              </a:ext>
            </a:extLst>
          </p:cNvPr>
          <p:cNvSpPr/>
          <p:nvPr/>
        </p:nvSpPr>
        <p:spPr>
          <a:xfrm rot="10800000" flipH="1">
            <a:off x="1877043" y="4280938"/>
            <a:ext cx="3534140" cy="1725123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>
            <a:solidFill>
              <a:srgbClr val="10486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31;p38">
            <a:extLst>
              <a:ext uri="{FF2B5EF4-FFF2-40B4-BE49-F238E27FC236}">
                <a16:creationId xmlns:a16="http://schemas.microsoft.com/office/drawing/2014/main" id="{C9D0B0E4-491C-4F13-83B5-B91CF8F486F0}"/>
              </a:ext>
            </a:extLst>
          </p:cNvPr>
          <p:cNvSpPr/>
          <p:nvPr/>
        </p:nvSpPr>
        <p:spPr>
          <a:xfrm rot="10800000">
            <a:off x="2553594" y="4411287"/>
            <a:ext cx="2181035" cy="1184397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Picture 2" descr="UNISA | Home">
            <a:extLst>
              <a:ext uri="{FF2B5EF4-FFF2-40B4-BE49-F238E27FC236}">
                <a16:creationId xmlns:a16="http://schemas.microsoft.com/office/drawing/2014/main" id="{4E2E0518-4AC8-45E2-8434-CF1976439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99" y="4698475"/>
            <a:ext cx="305877" cy="30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8A138A6-3F55-458A-96A6-9DD0E4F23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7361" y1="32222" x2="37361" y2="32222"/>
                        <a14:foregroundMark x1="57917" y1="46528" x2="57917" y2="46528"/>
                        <a14:foregroundMark x1="63611" y1="27083" x2="63611" y2="27083"/>
                        <a14:foregroundMark x1="94583" y1="33056" x2="94583" y2="33056"/>
                        <a14:foregroundMark x1="96667" y1="53333" x2="96667" y2="53333"/>
                        <a14:foregroundMark x1="89167" y1="74306" x2="89167" y2="74306"/>
                        <a14:foregroundMark x1="17083" y1="83333" x2="17083" y2="83333"/>
                        <a14:foregroundMark x1="47222" y1="94722" x2="47222" y2="94722"/>
                        <a14:foregroundMark x1="47500" y1="98056" x2="47500" y2="98056"/>
                        <a14:foregroundMark x1="67361" y1="92917" x2="67361" y2="92917"/>
                        <a14:foregroundMark x1="4583" y1="61389" x2="4583" y2="61389"/>
                        <a14:foregroundMark x1="12222" y1="28056" x2="12222" y2="28056"/>
                        <a14:foregroundMark x1="42083" y1="40556" x2="42083" y2="40556"/>
                        <a14:foregroundMark x1="54306" y1="68333" x2="54306" y2="68333"/>
                        <a14:foregroundMark x1="44028" y1="78333" x2="44028" y2="78333"/>
                        <a14:foregroundMark x1="67917" y1="71944" x2="67778" y2="71389"/>
                        <a14:foregroundMark x1="27361" y1="72639" x2="27361" y2="72639"/>
                        <a14:foregroundMark x1="47500" y1="68889" x2="47500" y2="68889"/>
                        <a14:foregroundMark x1="57500" y1="78611" x2="57500" y2="78611"/>
                        <a14:foregroundMark x1="53611" y1="77917" x2="53611" y2="77917"/>
                        <a14:foregroundMark x1="73889" y1="62917" x2="73889" y2="62917"/>
                        <a14:foregroundMark x1="7500" y1="67639" x2="7500" y2="67639"/>
                        <a14:foregroundMark x1="14028" y1="64583" x2="14028" y2="64583"/>
                        <a14:foregroundMark x1="93194" y1="67222" x2="93194" y2="67222"/>
                        <a14:foregroundMark x1="83750" y1="67917" x2="83750" y2="67917"/>
                        <a14:foregroundMark x1="82917" y1="72778" x2="82917" y2="72778"/>
                        <a14:foregroundMark x1="62222" y1="60972" x2="62222" y2="60972"/>
                        <a14:foregroundMark x1="65694" y1="55000" x2="65694" y2="55000"/>
                        <a14:foregroundMark x1="65694" y1="55000" x2="65694" y2="55000"/>
                        <a14:foregroundMark x1="60417" y1="63611" x2="60417" y2="63611"/>
                        <a14:foregroundMark x1="48889" y1="63333" x2="48889" y2="63333"/>
                        <a14:foregroundMark x1="39028" y1="46389" x2="39028" y2="46389"/>
                        <a14:foregroundMark x1="51389" y1="47639" x2="51389" y2="47639"/>
                        <a14:foregroundMark x1="49167" y1="47639" x2="49167" y2="47639"/>
                        <a14:foregroundMark x1="47222" y1="47639" x2="47222" y2="47639"/>
                        <a14:foregroundMark x1="69444" y1="42083" x2="69444" y2="42083"/>
                        <a14:foregroundMark x1="73750" y1="42083" x2="73750" y2="42083"/>
                        <a14:foregroundMark x1="73889" y1="42083" x2="73889" y2="42083"/>
                        <a14:foregroundMark x1="76250" y1="41806" x2="76250" y2="41806"/>
                        <a14:foregroundMark x1="83333" y1="39861" x2="83333" y2="39861"/>
                        <a14:foregroundMark x1="85833" y1="39861" x2="85833" y2="39861"/>
                        <a14:foregroundMark x1="86389" y1="39444" x2="86389" y2="39444"/>
                        <a14:foregroundMark x1="84583" y1="31806" x2="84583" y2="31806"/>
                        <a14:foregroundMark x1="53889" y1="26806" x2="53889" y2="26806"/>
                        <a14:foregroundMark x1="52778" y1="18056" x2="52778" y2="18056"/>
                        <a14:foregroundMark x1="24028" y1="60278" x2="24028" y2="60278"/>
                        <a14:foregroundMark x1="27778" y1="54722" x2="27778" y2="54722"/>
                        <a14:foregroundMark x1="18194" y1="39861" x2="18194" y2="39861"/>
                        <a14:foregroundMark x1="26528" y1="25278" x2="26528" y2="25278"/>
                        <a14:foregroundMark x1="44444" y1="17500" x2="44444" y2="17500"/>
                        <a14:foregroundMark x1="62083" y1="80833" x2="62083" y2="80833"/>
                        <a14:foregroundMark x1="40278" y1="82500" x2="40278" y2="82500"/>
                        <a14:backgroundMark x1="11528" y1="3333" x2="11528" y2="3333"/>
                        <a14:backgroundMark x1="88889" y1="8611" x2="88889" y2="8611"/>
                        <a14:backgroundMark x1="93056" y1="95417" x2="93056" y2="95417"/>
                        <a14:backgroundMark x1="10556" y1="96250" x2="10556" y2="96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000" y="4698475"/>
            <a:ext cx="305877" cy="305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magine 1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76069EC7-4C60-4D9D-85BB-30F3502F9E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601" y="4719815"/>
            <a:ext cx="336947" cy="291827"/>
          </a:xfrm>
          <a:prstGeom prst="rect">
            <a:avLst/>
          </a:prstGeom>
        </p:spPr>
      </p:pic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D771B877-1156-48E4-94FC-2DB3B8C2F0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4272" y="4768419"/>
            <a:ext cx="689939" cy="1819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E4598268-173C-4005-9790-606FFE813660}"/>
              </a:ext>
            </a:extLst>
          </p:cNvPr>
          <p:cNvSpPr/>
          <p:nvPr/>
        </p:nvSpPr>
        <p:spPr>
          <a:xfrm>
            <a:off x="5865031" y="4272587"/>
            <a:ext cx="479425" cy="257701"/>
          </a:xfrm>
          <a:prstGeom prst="rect">
            <a:avLst/>
          </a:prstGeom>
          <a:solidFill>
            <a:srgbClr val="104864"/>
          </a:solidFill>
          <a:ln>
            <a:solidFill>
              <a:srgbClr val="104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Google Shape;332;p38">
            <a:extLst>
              <a:ext uri="{FF2B5EF4-FFF2-40B4-BE49-F238E27FC236}">
                <a16:creationId xmlns:a16="http://schemas.microsoft.com/office/drawing/2014/main" id="{949A6B66-CAA2-4372-BD57-809E8E660FE8}"/>
              </a:ext>
            </a:extLst>
          </p:cNvPr>
          <p:cNvSpPr/>
          <p:nvPr/>
        </p:nvSpPr>
        <p:spPr>
          <a:xfrm flipH="1">
            <a:off x="5852231" y="-484742"/>
            <a:ext cx="3534140" cy="1725123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>
            <a:solidFill>
              <a:srgbClr val="10486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A47BECD4-68A4-4B00-80AB-45B26E0E5117}"/>
              </a:ext>
            </a:extLst>
          </p:cNvPr>
          <p:cNvSpPr>
            <a:spLocks noEditPoints="1"/>
          </p:cNvSpPr>
          <p:nvPr/>
        </p:nvSpPr>
        <p:spPr bwMode="auto">
          <a:xfrm>
            <a:off x="5335486" y="1471290"/>
            <a:ext cx="1543915" cy="3131935"/>
          </a:xfrm>
          <a:custGeom>
            <a:avLst/>
            <a:gdLst>
              <a:gd name="T0" fmla="*/ 1022 w 1022"/>
              <a:gd name="T1" fmla="*/ 890 h 2118"/>
              <a:gd name="T2" fmla="*/ 1022 w 1022"/>
              <a:gd name="T3" fmla="*/ 157 h 2118"/>
              <a:gd name="T4" fmla="*/ 1014 w 1022"/>
              <a:gd name="T5" fmla="*/ 101 h 2118"/>
              <a:gd name="T6" fmla="*/ 868 w 1022"/>
              <a:gd name="T7" fmla="*/ 1 h 2118"/>
              <a:gd name="T8" fmla="*/ 162 w 1022"/>
              <a:gd name="T9" fmla="*/ 0 h 2118"/>
              <a:gd name="T10" fmla="*/ 87 w 1022"/>
              <a:gd name="T11" fmla="*/ 16 h 2118"/>
              <a:gd name="T12" fmla="*/ 14 w 1022"/>
              <a:gd name="T13" fmla="*/ 91 h 2118"/>
              <a:gd name="T14" fmla="*/ 0 w 1022"/>
              <a:gd name="T15" fmla="*/ 166 h 2118"/>
              <a:gd name="T16" fmla="*/ 0 w 1022"/>
              <a:gd name="T17" fmla="*/ 1953 h 2118"/>
              <a:gd name="T18" fmla="*/ 1 w 1022"/>
              <a:gd name="T19" fmla="*/ 1967 h 2118"/>
              <a:gd name="T20" fmla="*/ 38 w 1022"/>
              <a:gd name="T21" fmla="*/ 2064 h 2118"/>
              <a:gd name="T22" fmla="*/ 137 w 1022"/>
              <a:gd name="T23" fmla="*/ 2115 h 2118"/>
              <a:gd name="T24" fmla="*/ 226 w 1022"/>
              <a:gd name="T25" fmla="*/ 2117 h 2118"/>
              <a:gd name="T26" fmla="*/ 872 w 1022"/>
              <a:gd name="T27" fmla="*/ 2117 h 2118"/>
              <a:gd name="T28" fmla="*/ 977 w 1022"/>
              <a:gd name="T29" fmla="*/ 2072 h 2118"/>
              <a:gd name="T30" fmla="*/ 1022 w 1022"/>
              <a:gd name="T31" fmla="*/ 1957 h 2118"/>
              <a:gd name="T32" fmla="*/ 1022 w 1022"/>
              <a:gd name="T33" fmla="*/ 890 h 2118"/>
              <a:gd name="T34" fmla="*/ 428 w 1022"/>
              <a:gd name="T35" fmla="*/ 127 h 2118"/>
              <a:gd name="T36" fmla="*/ 442 w 1022"/>
              <a:gd name="T37" fmla="*/ 116 h 2118"/>
              <a:gd name="T38" fmla="*/ 512 w 1022"/>
              <a:gd name="T39" fmla="*/ 117 h 2118"/>
              <a:gd name="T40" fmla="*/ 576 w 1022"/>
              <a:gd name="T41" fmla="*/ 116 h 2118"/>
              <a:gd name="T42" fmla="*/ 582 w 1022"/>
              <a:gd name="T43" fmla="*/ 117 h 2118"/>
              <a:gd name="T44" fmla="*/ 595 w 1022"/>
              <a:gd name="T45" fmla="*/ 128 h 2118"/>
              <a:gd name="T46" fmla="*/ 583 w 1022"/>
              <a:gd name="T47" fmla="*/ 140 h 2118"/>
              <a:gd name="T48" fmla="*/ 440 w 1022"/>
              <a:gd name="T49" fmla="*/ 140 h 2118"/>
              <a:gd name="T50" fmla="*/ 428 w 1022"/>
              <a:gd name="T51" fmla="*/ 127 h 2118"/>
              <a:gd name="T52" fmla="*/ 511 w 1022"/>
              <a:gd name="T53" fmla="*/ 2064 h 2118"/>
              <a:gd name="T54" fmla="*/ 430 w 1022"/>
              <a:gd name="T55" fmla="*/ 1983 h 2118"/>
              <a:gd name="T56" fmla="*/ 512 w 1022"/>
              <a:gd name="T57" fmla="*/ 1901 h 2118"/>
              <a:gd name="T58" fmla="*/ 593 w 1022"/>
              <a:gd name="T59" fmla="*/ 1983 h 2118"/>
              <a:gd name="T60" fmla="*/ 511 w 1022"/>
              <a:gd name="T61" fmla="*/ 2064 h 2118"/>
              <a:gd name="T62" fmla="*/ 946 w 1022"/>
              <a:gd name="T63" fmla="*/ 1848 h 2118"/>
              <a:gd name="T64" fmla="*/ 75 w 1022"/>
              <a:gd name="T65" fmla="*/ 1848 h 2118"/>
              <a:gd name="T66" fmla="*/ 62 w 1022"/>
              <a:gd name="T67" fmla="*/ 1835 h 2118"/>
              <a:gd name="T68" fmla="*/ 62 w 1022"/>
              <a:gd name="T69" fmla="*/ 270 h 2118"/>
              <a:gd name="T70" fmla="*/ 75 w 1022"/>
              <a:gd name="T71" fmla="*/ 256 h 2118"/>
              <a:gd name="T72" fmla="*/ 946 w 1022"/>
              <a:gd name="T73" fmla="*/ 256 h 2118"/>
              <a:gd name="T74" fmla="*/ 960 w 1022"/>
              <a:gd name="T75" fmla="*/ 271 h 2118"/>
              <a:gd name="T76" fmla="*/ 960 w 1022"/>
              <a:gd name="T77" fmla="*/ 1054 h 2118"/>
              <a:gd name="T78" fmla="*/ 960 w 1022"/>
              <a:gd name="T79" fmla="*/ 1834 h 2118"/>
              <a:gd name="T80" fmla="*/ 946 w 1022"/>
              <a:gd name="T81" fmla="*/ 1848 h 2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22" h="2118">
                <a:moveTo>
                  <a:pt x="1022" y="890"/>
                </a:moveTo>
                <a:cubicBezTo>
                  <a:pt x="1022" y="645"/>
                  <a:pt x="1022" y="401"/>
                  <a:pt x="1022" y="157"/>
                </a:cubicBezTo>
                <a:cubicBezTo>
                  <a:pt x="1022" y="138"/>
                  <a:pt x="1020" y="119"/>
                  <a:pt x="1014" y="101"/>
                </a:cubicBezTo>
                <a:cubicBezTo>
                  <a:pt x="991" y="40"/>
                  <a:pt x="933" y="1"/>
                  <a:pt x="868" y="1"/>
                </a:cubicBezTo>
                <a:cubicBezTo>
                  <a:pt x="632" y="1"/>
                  <a:pt x="397" y="1"/>
                  <a:pt x="162" y="0"/>
                </a:cubicBezTo>
                <a:cubicBezTo>
                  <a:pt x="136" y="0"/>
                  <a:pt x="110" y="5"/>
                  <a:pt x="87" y="16"/>
                </a:cubicBezTo>
                <a:cubicBezTo>
                  <a:pt x="54" y="32"/>
                  <a:pt x="29" y="57"/>
                  <a:pt x="14" y="91"/>
                </a:cubicBezTo>
                <a:cubicBezTo>
                  <a:pt x="3" y="115"/>
                  <a:pt x="0" y="140"/>
                  <a:pt x="0" y="166"/>
                </a:cubicBezTo>
                <a:cubicBezTo>
                  <a:pt x="1" y="762"/>
                  <a:pt x="0" y="1357"/>
                  <a:pt x="0" y="1953"/>
                </a:cubicBezTo>
                <a:cubicBezTo>
                  <a:pt x="0" y="1958"/>
                  <a:pt x="1" y="1963"/>
                  <a:pt x="1" y="1967"/>
                </a:cubicBezTo>
                <a:cubicBezTo>
                  <a:pt x="2" y="2004"/>
                  <a:pt x="12" y="2037"/>
                  <a:pt x="38" y="2064"/>
                </a:cubicBezTo>
                <a:cubicBezTo>
                  <a:pt x="65" y="2093"/>
                  <a:pt x="97" y="2113"/>
                  <a:pt x="137" y="2115"/>
                </a:cubicBezTo>
                <a:cubicBezTo>
                  <a:pt x="166" y="2117"/>
                  <a:pt x="196" y="2117"/>
                  <a:pt x="226" y="2117"/>
                </a:cubicBezTo>
                <a:cubicBezTo>
                  <a:pt x="316" y="2117"/>
                  <a:pt x="756" y="2118"/>
                  <a:pt x="872" y="2117"/>
                </a:cubicBezTo>
                <a:cubicBezTo>
                  <a:pt x="912" y="2117"/>
                  <a:pt x="948" y="2101"/>
                  <a:pt x="977" y="2072"/>
                </a:cubicBezTo>
                <a:cubicBezTo>
                  <a:pt x="1009" y="2041"/>
                  <a:pt x="1022" y="2002"/>
                  <a:pt x="1022" y="1957"/>
                </a:cubicBezTo>
                <a:cubicBezTo>
                  <a:pt x="1022" y="1601"/>
                  <a:pt x="1022" y="1245"/>
                  <a:pt x="1022" y="890"/>
                </a:cubicBezTo>
                <a:close/>
                <a:moveTo>
                  <a:pt x="428" y="127"/>
                </a:moveTo>
                <a:cubicBezTo>
                  <a:pt x="429" y="120"/>
                  <a:pt x="434" y="116"/>
                  <a:pt x="442" y="116"/>
                </a:cubicBezTo>
                <a:cubicBezTo>
                  <a:pt x="465" y="117"/>
                  <a:pt x="489" y="117"/>
                  <a:pt x="512" y="117"/>
                </a:cubicBezTo>
                <a:cubicBezTo>
                  <a:pt x="533" y="116"/>
                  <a:pt x="555" y="116"/>
                  <a:pt x="576" y="116"/>
                </a:cubicBezTo>
                <a:cubicBezTo>
                  <a:pt x="578" y="116"/>
                  <a:pt x="580" y="116"/>
                  <a:pt x="582" y="117"/>
                </a:cubicBezTo>
                <a:cubicBezTo>
                  <a:pt x="590" y="117"/>
                  <a:pt x="595" y="122"/>
                  <a:pt x="595" y="128"/>
                </a:cubicBezTo>
                <a:cubicBezTo>
                  <a:pt x="595" y="136"/>
                  <a:pt x="590" y="140"/>
                  <a:pt x="583" y="140"/>
                </a:cubicBezTo>
                <a:cubicBezTo>
                  <a:pt x="535" y="140"/>
                  <a:pt x="488" y="140"/>
                  <a:pt x="440" y="140"/>
                </a:cubicBezTo>
                <a:cubicBezTo>
                  <a:pt x="432" y="140"/>
                  <a:pt x="427" y="133"/>
                  <a:pt x="428" y="127"/>
                </a:cubicBezTo>
                <a:close/>
                <a:moveTo>
                  <a:pt x="511" y="2064"/>
                </a:moveTo>
                <a:cubicBezTo>
                  <a:pt x="466" y="2064"/>
                  <a:pt x="430" y="2029"/>
                  <a:pt x="430" y="1983"/>
                </a:cubicBezTo>
                <a:cubicBezTo>
                  <a:pt x="430" y="1936"/>
                  <a:pt x="467" y="1902"/>
                  <a:pt x="512" y="1901"/>
                </a:cubicBezTo>
                <a:cubicBezTo>
                  <a:pt x="556" y="1902"/>
                  <a:pt x="593" y="1936"/>
                  <a:pt x="593" y="1983"/>
                </a:cubicBezTo>
                <a:cubicBezTo>
                  <a:pt x="592" y="2031"/>
                  <a:pt x="554" y="2065"/>
                  <a:pt x="511" y="2064"/>
                </a:cubicBezTo>
                <a:close/>
                <a:moveTo>
                  <a:pt x="946" y="1848"/>
                </a:moveTo>
                <a:cubicBezTo>
                  <a:pt x="655" y="1848"/>
                  <a:pt x="365" y="1848"/>
                  <a:pt x="75" y="1848"/>
                </a:cubicBezTo>
                <a:cubicBezTo>
                  <a:pt x="60" y="1848"/>
                  <a:pt x="62" y="1850"/>
                  <a:pt x="62" y="1835"/>
                </a:cubicBezTo>
                <a:cubicBezTo>
                  <a:pt x="62" y="1313"/>
                  <a:pt x="62" y="791"/>
                  <a:pt x="62" y="270"/>
                </a:cubicBezTo>
                <a:cubicBezTo>
                  <a:pt x="62" y="256"/>
                  <a:pt x="62" y="256"/>
                  <a:pt x="75" y="256"/>
                </a:cubicBezTo>
                <a:cubicBezTo>
                  <a:pt x="365" y="256"/>
                  <a:pt x="656" y="256"/>
                  <a:pt x="946" y="256"/>
                </a:cubicBezTo>
                <a:cubicBezTo>
                  <a:pt x="960" y="256"/>
                  <a:pt x="960" y="256"/>
                  <a:pt x="960" y="271"/>
                </a:cubicBezTo>
                <a:cubicBezTo>
                  <a:pt x="960" y="532"/>
                  <a:pt x="960" y="793"/>
                  <a:pt x="960" y="1054"/>
                </a:cubicBezTo>
                <a:cubicBezTo>
                  <a:pt x="960" y="1314"/>
                  <a:pt x="960" y="1574"/>
                  <a:pt x="960" y="1834"/>
                </a:cubicBezTo>
                <a:cubicBezTo>
                  <a:pt x="960" y="1851"/>
                  <a:pt x="961" y="1848"/>
                  <a:pt x="946" y="184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26">
            <a:extLst>
              <a:ext uri="{FF2B5EF4-FFF2-40B4-BE49-F238E27FC236}">
                <a16:creationId xmlns:a16="http://schemas.microsoft.com/office/drawing/2014/main" id="{255DE19B-67A7-4E04-81B0-71023E211034}"/>
              </a:ext>
            </a:extLst>
          </p:cNvPr>
          <p:cNvSpPr>
            <a:spLocks noEditPoints="1"/>
          </p:cNvSpPr>
          <p:nvPr/>
        </p:nvSpPr>
        <p:spPr bwMode="auto">
          <a:xfrm>
            <a:off x="1826449" y="1248521"/>
            <a:ext cx="2616949" cy="3354704"/>
          </a:xfrm>
          <a:custGeom>
            <a:avLst/>
            <a:gdLst>
              <a:gd name="T0" fmla="*/ 662 w 662"/>
              <a:gd name="T1" fmla="*/ 473 h 946"/>
              <a:gd name="T2" fmla="*/ 662 w 662"/>
              <a:gd name="T3" fmla="*/ 904 h 946"/>
              <a:gd name="T4" fmla="*/ 633 w 662"/>
              <a:gd name="T5" fmla="*/ 944 h 946"/>
              <a:gd name="T6" fmla="*/ 620 w 662"/>
              <a:gd name="T7" fmla="*/ 946 h 946"/>
              <a:gd name="T8" fmla="*/ 412 w 662"/>
              <a:gd name="T9" fmla="*/ 946 h 946"/>
              <a:gd name="T10" fmla="*/ 42 w 662"/>
              <a:gd name="T11" fmla="*/ 946 h 946"/>
              <a:gd name="T12" fmla="*/ 4 w 662"/>
              <a:gd name="T13" fmla="*/ 923 h 946"/>
              <a:gd name="T14" fmla="*/ 0 w 662"/>
              <a:gd name="T15" fmla="*/ 904 h 946"/>
              <a:gd name="T16" fmla="*/ 0 w 662"/>
              <a:gd name="T17" fmla="*/ 452 h 946"/>
              <a:gd name="T18" fmla="*/ 0 w 662"/>
              <a:gd name="T19" fmla="*/ 181 h 946"/>
              <a:gd name="T20" fmla="*/ 0 w 662"/>
              <a:gd name="T21" fmla="*/ 41 h 946"/>
              <a:gd name="T22" fmla="*/ 30 w 662"/>
              <a:gd name="T23" fmla="*/ 1 h 946"/>
              <a:gd name="T24" fmla="*/ 41 w 662"/>
              <a:gd name="T25" fmla="*/ 0 h 946"/>
              <a:gd name="T26" fmla="*/ 620 w 662"/>
              <a:gd name="T27" fmla="*/ 0 h 946"/>
              <a:gd name="T28" fmla="*/ 658 w 662"/>
              <a:gd name="T29" fmla="*/ 23 h 946"/>
              <a:gd name="T30" fmla="*/ 662 w 662"/>
              <a:gd name="T31" fmla="*/ 41 h 946"/>
              <a:gd name="T32" fmla="*/ 662 w 662"/>
              <a:gd name="T33" fmla="*/ 473 h 946"/>
              <a:gd name="T34" fmla="*/ 39 w 662"/>
              <a:gd name="T35" fmla="*/ 473 h 946"/>
              <a:gd name="T36" fmla="*/ 39 w 662"/>
              <a:gd name="T37" fmla="*/ 859 h 946"/>
              <a:gd name="T38" fmla="*/ 45 w 662"/>
              <a:gd name="T39" fmla="*/ 865 h 946"/>
              <a:gd name="T40" fmla="*/ 617 w 662"/>
              <a:gd name="T41" fmla="*/ 865 h 946"/>
              <a:gd name="T42" fmla="*/ 623 w 662"/>
              <a:gd name="T43" fmla="*/ 859 h 946"/>
              <a:gd name="T44" fmla="*/ 623 w 662"/>
              <a:gd name="T45" fmla="*/ 87 h 946"/>
              <a:gd name="T46" fmla="*/ 617 w 662"/>
              <a:gd name="T47" fmla="*/ 81 h 946"/>
              <a:gd name="T48" fmla="*/ 45 w 662"/>
              <a:gd name="T49" fmla="*/ 81 h 946"/>
              <a:gd name="T50" fmla="*/ 39 w 662"/>
              <a:gd name="T51" fmla="*/ 87 h 946"/>
              <a:gd name="T52" fmla="*/ 39 w 662"/>
              <a:gd name="T53" fmla="*/ 224 h 946"/>
              <a:gd name="T54" fmla="*/ 39 w 662"/>
              <a:gd name="T55" fmla="*/ 473 h 946"/>
              <a:gd name="T56" fmla="*/ 353 w 662"/>
              <a:gd name="T57" fmla="*/ 905 h 946"/>
              <a:gd name="T58" fmla="*/ 331 w 662"/>
              <a:gd name="T59" fmla="*/ 883 h 946"/>
              <a:gd name="T60" fmla="*/ 309 w 662"/>
              <a:gd name="T61" fmla="*/ 905 h 946"/>
              <a:gd name="T62" fmla="*/ 331 w 662"/>
              <a:gd name="T63" fmla="*/ 927 h 946"/>
              <a:gd name="T64" fmla="*/ 353 w 662"/>
              <a:gd name="T65" fmla="*/ 905 h 946"/>
              <a:gd name="T66" fmla="*/ 337 w 662"/>
              <a:gd name="T67" fmla="*/ 41 h 946"/>
              <a:gd name="T68" fmla="*/ 331 w 662"/>
              <a:gd name="T69" fmla="*/ 35 h 946"/>
              <a:gd name="T70" fmla="*/ 325 w 662"/>
              <a:gd name="T71" fmla="*/ 41 h 946"/>
              <a:gd name="T72" fmla="*/ 331 w 662"/>
              <a:gd name="T73" fmla="*/ 46 h 946"/>
              <a:gd name="T74" fmla="*/ 337 w 662"/>
              <a:gd name="T75" fmla="*/ 41 h 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62" h="946">
                <a:moveTo>
                  <a:pt x="662" y="473"/>
                </a:moveTo>
                <a:cubicBezTo>
                  <a:pt x="662" y="617"/>
                  <a:pt x="662" y="760"/>
                  <a:pt x="662" y="904"/>
                </a:cubicBezTo>
                <a:cubicBezTo>
                  <a:pt x="662" y="924"/>
                  <a:pt x="652" y="938"/>
                  <a:pt x="633" y="944"/>
                </a:cubicBezTo>
                <a:cubicBezTo>
                  <a:pt x="629" y="946"/>
                  <a:pt x="624" y="946"/>
                  <a:pt x="620" y="946"/>
                </a:cubicBezTo>
                <a:cubicBezTo>
                  <a:pt x="550" y="946"/>
                  <a:pt x="481" y="946"/>
                  <a:pt x="412" y="946"/>
                </a:cubicBezTo>
                <a:cubicBezTo>
                  <a:pt x="288" y="946"/>
                  <a:pt x="165" y="946"/>
                  <a:pt x="42" y="946"/>
                </a:cubicBezTo>
                <a:cubicBezTo>
                  <a:pt x="24" y="946"/>
                  <a:pt x="12" y="938"/>
                  <a:pt x="4" y="923"/>
                </a:cubicBezTo>
                <a:cubicBezTo>
                  <a:pt x="1" y="917"/>
                  <a:pt x="0" y="911"/>
                  <a:pt x="0" y="904"/>
                </a:cubicBezTo>
                <a:cubicBezTo>
                  <a:pt x="0" y="754"/>
                  <a:pt x="0" y="603"/>
                  <a:pt x="0" y="452"/>
                </a:cubicBezTo>
                <a:cubicBezTo>
                  <a:pt x="0" y="362"/>
                  <a:pt x="0" y="272"/>
                  <a:pt x="0" y="181"/>
                </a:cubicBezTo>
                <a:cubicBezTo>
                  <a:pt x="0" y="134"/>
                  <a:pt x="0" y="87"/>
                  <a:pt x="0" y="41"/>
                </a:cubicBezTo>
                <a:cubicBezTo>
                  <a:pt x="0" y="22"/>
                  <a:pt x="12" y="6"/>
                  <a:pt x="30" y="1"/>
                </a:cubicBezTo>
                <a:cubicBezTo>
                  <a:pt x="33" y="0"/>
                  <a:pt x="37" y="0"/>
                  <a:pt x="41" y="0"/>
                </a:cubicBezTo>
                <a:cubicBezTo>
                  <a:pt x="234" y="0"/>
                  <a:pt x="427" y="0"/>
                  <a:pt x="620" y="0"/>
                </a:cubicBezTo>
                <a:cubicBezTo>
                  <a:pt x="638" y="0"/>
                  <a:pt x="650" y="7"/>
                  <a:pt x="658" y="23"/>
                </a:cubicBezTo>
                <a:cubicBezTo>
                  <a:pt x="661" y="29"/>
                  <a:pt x="662" y="35"/>
                  <a:pt x="662" y="41"/>
                </a:cubicBezTo>
                <a:cubicBezTo>
                  <a:pt x="662" y="185"/>
                  <a:pt x="662" y="329"/>
                  <a:pt x="662" y="473"/>
                </a:cubicBezTo>
                <a:close/>
                <a:moveTo>
                  <a:pt x="39" y="473"/>
                </a:moveTo>
                <a:cubicBezTo>
                  <a:pt x="39" y="602"/>
                  <a:pt x="39" y="730"/>
                  <a:pt x="39" y="859"/>
                </a:cubicBezTo>
                <a:cubicBezTo>
                  <a:pt x="39" y="864"/>
                  <a:pt x="41" y="865"/>
                  <a:pt x="45" y="865"/>
                </a:cubicBezTo>
                <a:cubicBezTo>
                  <a:pt x="235" y="864"/>
                  <a:pt x="426" y="864"/>
                  <a:pt x="617" y="865"/>
                </a:cubicBezTo>
                <a:cubicBezTo>
                  <a:pt x="621" y="865"/>
                  <a:pt x="623" y="864"/>
                  <a:pt x="623" y="859"/>
                </a:cubicBezTo>
                <a:cubicBezTo>
                  <a:pt x="622" y="602"/>
                  <a:pt x="622" y="344"/>
                  <a:pt x="623" y="87"/>
                </a:cubicBezTo>
                <a:cubicBezTo>
                  <a:pt x="623" y="82"/>
                  <a:pt x="621" y="81"/>
                  <a:pt x="617" y="81"/>
                </a:cubicBezTo>
                <a:cubicBezTo>
                  <a:pt x="426" y="81"/>
                  <a:pt x="235" y="81"/>
                  <a:pt x="45" y="81"/>
                </a:cubicBezTo>
                <a:cubicBezTo>
                  <a:pt x="41" y="81"/>
                  <a:pt x="39" y="82"/>
                  <a:pt x="39" y="87"/>
                </a:cubicBezTo>
                <a:cubicBezTo>
                  <a:pt x="39" y="133"/>
                  <a:pt x="39" y="178"/>
                  <a:pt x="39" y="224"/>
                </a:cubicBezTo>
                <a:cubicBezTo>
                  <a:pt x="39" y="307"/>
                  <a:pt x="39" y="390"/>
                  <a:pt x="39" y="473"/>
                </a:cubicBezTo>
                <a:close/>
                <a:moveTo>
                  <a:pt x="353" y="905"/>
                </a:moveTo>
                <a:cubicBezTo>
                  <a:pt x="353" y="893"/>
                  <a:pt x="343" y="883"/>
                  <a:pt x="331" y="883"/>
                </a:cubicBezTo>
                <a:cubicBezTo>
                  <a:pt x="319" y="883"/>
                  <a:pt x="309" y="893"/>
                  <a:pt x="309" y="905"/>
                </a:cubicBezTo>
                <a:cubicBezTo>
                  <a:pt x="309" y="917"/>
                  <a:pt x="319" y="927"/>
                  <a:pt x="331" y="927"/>
                </a:cubicBezTo>
                <a:cubicBezTo>
                  <a:pt x="343" y="927"/>
                  <a:pt x="353" y="917"/>
                  <a:pt x="353" y="905"/>
                </a:cubicBezTo>
                <a:close/>
                <a:moveTo>
                  <a:pt x="337" y="41"/>
                </a:moveTo>
                <a:cubicBezTo>
                  <a:pt x="336" y="38"/>
                  <a:pt x="334" y="36"/>
                  <a:pt x="331" y="35"/>
                </a:cubicBezTo>
                <a:cubicBezTo>
                  <a:pt x="328" y="35"/>
                  <a:pt x="325" y="38"/>
                  <a:pt x="325" y="41"/>
                </a:cubicBezTo>
                <a:cubicBezTo>
                  <a:pt x="326" y="44"/>
                  <a:pt x="328" y="46"/>
                  <a:pt x="331" y="46"/>
                </a:cubicBezTo>
                <a:cubicBezTo>
                  <a:pt x="334" y="46"/>
                  <a:pt x="336" y="44"/>
                  <a:pt x="337" y="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6" name="Google Shape;322;p38">
            <a:extLst>
              <a:ext uri="{FF2B5EF4-FFF2-40B4-BE49-F238E27FC236}">
                <a16:creationId xmlns:a16="http://schemas.microsoft.com/office/drawing/2014/main" id="{0F175224-1CE3-445B-A603-9AD98CA188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17406D"/>
                </a:solidFill>
              </a:rPr>
              <a:t>INTERFACCIA</a:t>
            </a:r>
            <a:endParaRPr sz="3500" dirty="0">
              <a:solidFill>
                <a:srgbClr val="17406D"/>
              </a:solidFill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75FE96C-C927-475D-B9BA-4EBCF6FEE48F}"/>
              </a:ext>
            </a:extLst>
          </p:cNvPr>
          <p:cNvSpPr/>
          <p:nvPr/>
        </p:nvSpPr>
        <p:spPr>
          <a:xfrm>
            <a:off x="3050843" y="4371060"/>
            <a:ext cx="171450" cy="169300"/>
          </a:xfrm>
          <a:prstGeom prst="ellipse">
            <a:avLst/>
          </a:prstGeom>
          <a:solidFill>
            <a:srgbClr val="10486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DD837ECA-1086-43A7-AD14-50109B18A6E4}"/>
              </a:ext>
            </a:extLst>
          </p:cNvPr>
          <p:cNvSpPr/>
          <p:nvPr/>
        </p:nvSpPr>
        <p:spPr>
          <a:xfrm>
            <a:off x="6014371" y="4304030"/>
            <a:ext cx="180744" cy="175151"/>
          </a:xfrm>
          <a:prstGeom prst="ellipse">
            <a:avLst/>
          </a:prstGeom>
          <a:solidFill>
            <a:srgbClr val="10486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2B8EE800-9420-4737-8962-61CA0A316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599" y="1577255"/>
            <a:ext cx="2152030" cy="2730940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A8D42A15-288B-423E-99C9-0A7C66F56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087" y="1852768"/>
            <a:ext cx="1267316" cy="2338258"/>
          </a:xfrm>
          <a:prstGeom prst="rect">
            <a:avLst/>
          </a:prstGeom>
        </p:spPr>
      </p:pic>
      <p:pic>
        <p:nvPicPr>
          <p:cNvPr id="13" name="Picture 2" descr="UNISA | Home">
            <a:extLst>
              <a:ext uri="{FF2B5EF4-FFF2-40B4-BE49-F238E27FC236}">
                <a16:creationId xmlns:a16="http://schemas.microsoft.com/office/drawing/2014/main" id="{CD600ECB-D643-44A8-BD0C-10ACF959A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99" y="4698475"/>
            <a:ext cx="305877" cy="30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CDE66612-5799-425F-A402-BC9CCC6BD9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7361" y1="32222" x2="37361" y2="32222"/>
                        <a14:foregroundMark x1="57917" y1="46528" x2="57917" y2="46528"/>
                        <a14:foregroundMark x1="63611" y1="27083" x2="63611" y2="27083"/>
                        <a14:foregroundMark x1="94583" y1="33056" x2="94583" y2="33056"/>
                        <a14:foregroundMark x1="96667" y1="53333" x2="96667" y2="53333"/>
                        <a14:foregroundMark x1="89167" y1="74306" x2="89167" y2="74306"/>
                        <a14:foregroundMark x1="17083" y1="83333" x2="17083" y2="83333"/>
                        <a14:foregroundMark x1="47222" y1="94722" x2="47222" y2="94722"/>
                        <a14:foregroundMark x1="47500" y1="98056" x2="47500" y2="98056"/>
                        <a14:foregroundMark x1="67361" y1="92917" x2="67361" y2="92917"/>
                        <a14:foregroundMark x1="4583" y1="61389" x2="4583" y2="61389"/>
                        <a14:foregroundMark x1="12222" y1="28056" x2="12222" y2="28056"/>
                        <a14:foregroundMark x1="42083" y1="40556" x2="42083" y2="40556"/>
                        <a14:foregroundMark x1="54306" y1="68333" x2="54306" y2="68333"/>
                        <a14:foregroundMark x1="44028" y1="78333" x2="44028" y2="78333"/>
                        <a14:foregroundMark x1="67917" y1="71944" x2="67778" y2="71389"/>
                        <a14:foregroundMark x1="27361" y1="72639" x2="27361" y2="72639"/>
                        <a14:foregroundMark x1="47500" y1="68889" x2="47500" y2="68889"/>
                        <a14:foregroundMark x1="57500" y1="78611" x2="57500" y2="78611"/>
                        <a14:foregroundMark x1="53611" y1="77917" x2="53611" y2="77917"/>
                        <a14:foregroundMark x1="73889" y1="62917" x2="73889" y2="62917"/>
                        <a14:foregroundMark x1="7500" y1="67639" x2="7500" y2="67639"/>
                        <a14:foregroundMark x1="14028" y1="64583" x2="14028" y2="64583"/>
                        <a14:foregroundMark x1="93194" y1="67222" x2="93194" y2="67222"/>
                        <a14:foregroundMark x1="83750" y1="67917" x2="83750" y2="67917"/>
                        <a14:foregroundMark x1="82917" y1="72778" x2="82917" y2="72778"/>
                        <a14:foregroundMark x1="62222" y1="60972" x2="62222" y2="60972"/>
                        <a14:foregroundMark x1="65694" y1="55000" x2="65694" y2="55000"/>
                        <a14:foregroundMark x1="65694" y1="55000" x2="65694" y2="55000"/>
                        <a14:foregroundMark x1="60417" y1="63611" x2="60417" y2="63611"/>
                        <a14:foregroundMark x1="48889" y1="63333" x2="48889" y2="63333"/>
                        <a14:foregroundMark x1="39028" y1="46389" x2="39028" y2="46389"/>
                        <a14:foregroundMark x1="51389" y1="47639" x2="51389" y2="47639"/>
                        <a14:foregroundMark x1="49167" y1="47639" x2="49167" y2="47639"/>
                        <a14:foregroundMark x1="47222" y1="47639" x2="47222" y2="47639"/>
                        <a14:foregroundMark x1="69444" y1="42083" x2="69444" y2="42083"/>
                        <a14:foregroundMark x1="73750" y1="42083" x2="73750" y2="42083"/>
                        <a14:foregroundMark x1="73889" y1="42083" x2="73889" y2="42083"/>
                        <a14:foregroundMark x1="76250" y1="41806" x2="76250" y2="41806"/>
                        <a14:foregroundMark x1="83333" y1="39861" x2="83333" y2="39861"/>
                        <a14:foregroundMark x1="85833" y1="39861" x2="85833" y2="39861"/>
                        <a14:foregroundMark x1="86389" y1="39444" x2="86389" y2="39444"/>
                        <a14:foregroundMark x1="84583" y1="31806" x2="84583" y2="31806"/>
                        <a14:foregroundMark x1="53889" y1="26806" x2="53889" y2="26806"/>
                        <a14:foregroundMark x1="52778" y1="18056" x2="52778" y2="18056"/>
                        <a14:foregroundMark x1="24028" y1="60278" x2="24028" y2="60278"/>
                        <a14:foregroundMark x1="27778" y1="54722" x2="27778" y2="54722"/>
                        <a14:foregroundMark x1="18194" y1="39861" x2="18194" y2="39861"/>
                        <a14:foregroundMark x1="26528" y1="25278" x2="26528" y2="25278"/>
                        <a14:foregroundMark x1="44444" y1="17500" x2="44444" y2="17500"/>
                        <a14:foregroundMark x1="62083" y1="80833" x2="62083" y2="80833"/>
                        <a14:foregroundMark x1="40278" y1="82500" x2="40278" y2="82500"/>
                        <a14:backgroundMark x1="11528" y1="3333" x2="11528" y2="3333"/>
                        <a14:backgroundMark x1="88889" y1="8611" x2="88889" y2="8611"/>
                        <a14:backgroundMark x1="93056" y1="95417" x2="93056" y2="95417"/>
                        <a14:backgroundMark x1="10556" y1="96250" x2="10556" y2="96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000" y="4698475"/>
            <a:ext cx="305877" cy="305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magine 14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4DAB2BE8-CB6F-49FE-A9AE-4E4013C1DC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601" y="4719815"/>
            <a:ext cx="336947" cy="291827"/>
          </a:xfrm>
          <a:prstGeom prst="rect">
            <a:avLst/>
          </a:prstGeom>
        </p:spPr>
      </p:pic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C2E735E0-6720-4172-8CC0-8D8214BCE7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4272" y="4768419"/>
            <a:ext cx="689939" cy="1819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E5722E9E-EE36-432F-AF63-94532C1BF376}"/>
              </a:ext>
            </a:extLst>
          </p:cNvPr>
          <p:cNvSpPr/>
          <p:nvPr/>
        </p:nvSpPr>
        <p:spPr>
          <a:xfrm>
            <a:off x="720725" y="2743200"/>
            <a:ext cx="3708400" cy="151447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5" name="Google Shape;685;p53"/>
          <p:cNvSpPr txBox="1">
            <a:spLocks noGrp="1"/>
          </p:cNvSpPr>
          <p:nvPr>
            <p:ph type="title"/>
          </p:nvPr>
        </p:nvSpPr>
        <p:spPr>
          <a:xfrm>
            <a:off x="720725" y="1671637"/>
            <a:ext cx="5170488" cy="1800225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6600" dirty="0">
                <a:solidFill>
                  <a:srgbClr val="17406D"/>
                </a:solidFill>
              </a:rPr>
              <a:t>GRAZIE PER L’ATTENZIONE</a:t>
            </a:r>
          </a:p>
        </p:txBody>
      </p:sp>
      <p:sp>
        <p:nvSpPr>
          <p:cNvPr id="4" name="Google Shape;331;p38">
            <a:extLst>
              <a:ext uri="{FF2B5EF4-FFF2-40B4-BE49-F238E27FC236}">
                <a16:creationId xmlns:a16="http://schemas.microsoft.com/office/drawing/2014/main" id="{77B42B5E-DA1F-483C-9D03-A2E4737751AF}"/>
              </a:ext>
            </a:extLst>
          </p:cNvPr>
          <p:cNvSpPr/>
          <p:nvPr/>
        </p:nvSpPr>
        <p:spPr>
          <a:xfrm rot="10800000">
            <a:off x="5805378" y="3982662"/>
            <a:ext cx="2819764" cy="1514474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36;p43">
            <a:extLst>
              <a:ext uri="{FF2B5EF4-FFF2-40B4-BE49-F238E27FC236}">
                <a16:creationId xmlns:a16="http://schemas.microsoft.com/office/drawing/2014/main" id="{750AB554-B38F-4399-8394-B1C9CCAF10D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725" y="4093535"/>
            <a:ext cx="7356090" cy="6463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Antonio Pappalardo - Domenico Rossi - Francesco Parisi - Mattia Limone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 sz="11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Tutor: Dott.ssa Chiara Bufalino - Dott. Michele Gargiulo – Dott. Saverio Ciriello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oposition de projet minimaliste en niveaux de gris by Slidesgo">
  <a:themeElements>
    <a:clrScheme name="Personalizzato 5">
      <a:dk1>
        <a:srgbClr val="104864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FFFFF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120</Words>
  <Application>Microsoft Office PowerPoint</Application>
  <PresentationFormat>Presentazione su schermo (16:9)</PresentationFormat>
  <Paragraphs>27</Paragraphs>
  <Slides>8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Lato</vt:lpstr>
      <vt:lpstr>Calibri</vt:lpstr>
      <vt:lpstr>Fjalla One</vt:lpstr>
      <vt:lpstr>Arial</vt:lpstr>
      <vt:lpstr>Proposition de projet minimaliste en niveaux de gris by Slidesgo</vt:lpstr>
      <vt:lpstr>LUXER ASSISTANT</vt:lpstr>
      <vt:lpstr>     IDEA</vt:lpstr>
      <vt:lpstr>OBIETTIVI</vt:lpstr>
      <vt:lpstr>APP FEATURES</vt:lpstr>
      <vt:lpstr>TECNOLOGIE</vt:lpstr>
      <vt:lpstr>DESIGN</vt:lpstr>
      <vt:lpstr>INTERFACCIA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LEXER ASSISTANT</dc:title>
  <cp:lastModifiedBy>FRANCESCO PARISI</cp:lastModifiedBy>
  <cp:revision>40</cp:revision>
  <dcterms:modified xsi:type="dcterms:W3CDTF">2021-11-22T21:22:33Z</dcterms:modified>
</cp:coreProperties>
</file>